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3A005-4314-4489-A7AD-D64E27128BD9}" v="56" dt="2023-05-18T11:16:1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3F3A005-4314-4489-A7AD-D64E27128BD9}"/>
    <pc:docChg chg="modSld">
      <pc:chgData name="" userId="" providerId="" clId="Web-{D3F3A005-4314-4489-A7AD-D64E27128BD9}" dt="2023-05-18T11:15:09.759" v="0" actId="20577"/>
      <pc:docMkLst>
        <pc:docMk/>
      </pc:docMkLst>
      <pc:sldChg chg="modSp">
        <pc:chgData name="" userId="" providerId="" clId="Web-{D3F3A005-4314-4489-A7AD-D64E27128BD9}" dt="2023-05-18T11:15:09.759" v="0" actId="20577"/>
        <pc:sldMkLst>
          <pc:docMk/>
          <pc:sldMk cId="139838118" sldId="256"/>
        </pc:sldMkLst>
        <pc:spChg chg="mod">
          <ac:chgData name="" userId="" providerId="" clId="Web-{D3F3A005-4314-4489-A7AD-D64E27128BD9}" dt="2023-05-18T11:15:09.759" v="0" actId="20577"/>
          <ac:spMkLst>
            <pc:docMk/>
            <pc:sldMk cId="139838118" sldId="256"/>
            <ac:spMk id="3" creationId="{00000000-0000-0000-0000-000000000000}"/>
          </ac:spMkLst>
        </pc:spChg>
      </pc:sldChg>
    </pc:docChg>
  </pc:docChgLst>
  <pc:docChgLst>
    <pc:chgData name="Donkó Ágnes Zsanett" userId="S::donko.agnes.zsanett@suli.martfu.hu::6071a890-5360-4e55-91e3-f5032f59c04d" providerId="AD" clId="Web-{D3F3A005-4314-4489-A7AD-D64E27128BD9}"/>
    <pc:docChg chg="modSld">
      <pc:chgData name="Donkó Ágnes Zsanett" userId="S::donko.agnes.zsanett@suli.martfu.hu::6071a890-5360-4e55-91e3-f5032f59c04d" providerId="AD" clId="Web-{D3F3A005-4314-4489-A7AD-D64E27128BD9}" dt="2023-05-18T11:16:13.513" v="53" actId="20577"/>
      <pc:docMkLst>
        <pc:docMk/>
      </pc:docMkLst>
      <pc:sldChg chg="modSp">
        <pc:chgData name="Donkó Ágnes Zsanett" userId="S::donko.agnes.zsanett@suli.martfu.hu::6071a890-5360-4e55-91e3-f5032f59c04d" providerId="AD" clId="Web-{D3F3A005-4314-4489-A7AD-D64E27128BD9}" dt="2023-05-18T11:16:13.513" v="53" actId="20577"/>
        <pc:sldMkLst>
          <pc:docMk/>
          <pc:sldMk cId="139838118" sldId="256"/>
        </pc:sldMkLst>
        <pc:spChg chg="mod">
          <ac:chgData name="Donkó Ágnes Zsanett" userId="S::donko.agnes.zsanett@suli.martfu.hu::6071a890-5360-4e55-91e3-f5032f59c04d" providerId="AD" clId="Web-{D3F3A005-4314-4489-A7AD-D64E27128BD9}" dt="2023-05-18T11:16:13.513" v="53" actId="20577"/>
          <ac:spMkLst>
            <pc:docMk/>
            <pc:sldMk cId="13983811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74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61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7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20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47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83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05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94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31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93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241E-8B4A-4FDE-ABA6-1ACB6C4719DE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BC19-D043-46DD-923D-258320470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hu-HU" dirty="0"/>
              <a:t>Szlovákia földrajza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2807" y="260569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Készítette: </a:t>
            </a:r>
            <a:r>
              <a:rPr lang="hu-HU" dirty="0" err="1"/>
              <a:t>Koszurus</a:t>
            </a:r>
            <a:r>
              <a:rPr lang="hu-HU" dirty="0"/>
              <a:t> Benedek, Révi Szabolcs, Szepesi András, Mester Máté, </a:t>
            </a:r>
            <a:r>
              <a:rPr lang="hu-HU" dirty="0" err="1"/>
              <a:t>Iglódi</a:t>
            </a:r>
            <a:r>
              <a:rPr lang="hu-HU" dirty="0"/>
              <a:t> Zalán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062" y="3175462"/>
            <a:ext cx="5095702" cy="32258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86" y="3433572"/>
            <a:ext cx="3619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640219" y="564392"/>
            <a:ext cx="473098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4469990" y="-4270"/>
            <a:ext cx="8233051" cy="6862270"/>
            <a:chOff x="4469990" y="-4270"/>
            <a:chExt cx="8233051" cy="6862270"/>
          </a:xfrm>
        </p:grpSpPr>
        <p:sp>
          <p:nvSpPr>
            <p:cNvPr id="9" name="Téglalap 8"/>
            <p:cNvSpPr/>
            <p:nvPr/>
          </p:nvSpPr>
          <p:spPr>
            <a:xfrm>
              <a:off x="4469990" y="0"/>
              <a:ext cx="2814451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7284441" y="-4270"/>
              <a:ext cx="2756511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0047390" y="0"/>
              <a:ext cx="2655651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019361" y="1080998"/>
              <a:ext cx="1691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Éghajlat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7433585" y="1080997"/>
              <a:ext cx="2595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Domborzata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0679918" y="1080997"/>
              <a:ext cx="1615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Városok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019361" y="2643447"/>
              <a:ext cx="1773650" cy="231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5000584" y="2161309"/>
              <a:ext cx="160519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A mérsékelt éghajlati övezetben fekszik, Európa atlanti és kontinentális zónájának a határán . Az éghajlati körülmények a különböző helyen nagy mértékben különböznek.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7636916" y="2161309"/>
              <a:ext cx="21888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-Legnagyobb részét a Kárpátok teszik ki.</a:t>
              </a:r>
            </a:p>
            <a:p>
              <a:r>
                <a:rPr lang="hu-HU" dirty="0"/>
                <a:t>-Legnagyobb pontja: 2655m</a:t>
              </a:r>
            </a:p>
            <a:p>
              <a:r>
                <a:rPr lang="hu-HU" dirty="0"/>
                <a:t>-Legnagyobb tava:</a:t>
              </a:r>
            </a:p>
            <a:p>
              <a:r>
                <a:rPr lang="hu-HU" dirty="0"/>
                <a:t>Csorba-tó</a:t>
              </a:r>
            </a:p>
            <a:p>
              <a:r>
                <a:rPr lang="hu-HU" dirty="0"/>
                <a:t>-Folyója : Duna</a:t>
              </a:r>
            </a:p>
            <a:p>
              <a:r>
                <a:rPr lang="hu-HU" dirty="0"/>
                <a:t>-Sok cseppkőbarlang alkotja (leghíresebb karsztja: Dobsina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508239" y="2161309"/>
              <a:ext cx="178706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Szlovákia  legnépesebb városa: </a:t>
              </a:r>
              <a:r>
                <a:rPr lang="hu-HU" dirty="0" err="1"/>
                <a:t>Pozony</a:t>
              </a:r>
              <a:r>
                <a:rPr lang="hu-HU" dirty="0"/>
                <a:t>(főváros)</a:t>
              </a:r>
            </a:p>
            <a:p>
              <a:r>
                <a:rPr lang="hu-HU" dirty="0"/>
                <a:t>Az ország második legnagyobb városa Kassa</a:t>
              </a:r>
            </a:p>
            <a:p>
              <a:endParaRPr lang="hu-HU" dirty="0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23" y="-4270"/>
            <a:ext cx="4531113" cy="686227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73989" y="-4270"/>
            <a:ext cx="305804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Szlovákia</a:t>
            </a:r>
          </a:p>
        </p:txBody>
      </p:sp>
    </p:spTree>
    <p:extLst>
      <p:ext uri="{BB962C8B-B14F-4D97-AF65-F5344CB8AC3E}">
        <p14:creationId xmlns:p14="http://schemas.microsoft.com/office/powerpoint/2010/main" val="342269264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soportba foglalás 24"/>
          <p:cNvGrpSpPr/>
          <p:nvPr/>
        </p:nvGrpSpPr>
        <p:grpSpPr>
          <a:xfrm>
            <a:off x="1534793" y="-124939"/>
            <a:ext cx="10193416" cy="7824583"/>
            <a:chOff x="760530" y="-966584"/>
            <a:chExt cx="10193416" cy="7824583"/>
          </a:xfrm>
        </p:grpSpPr>
        <p:sp>
          <p:nvSpPr>
            <p:cNvPr id="2" name="Téglalap 1"/>
            <p:cNvSpPr/>
            <p:nvPr/>
          </p:nvSpPr>
          <p:spPr>
            <a:xfrm>
              <a:off x="1366887" y="124952"/>
              <a:ext cx="7446065" cy="5804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/>
            <p:cNvSpPr/>
            <p:nvPr/>
          </p:nvSpPr>
          <p:spPr>
            <a:xfrm>
              <a:off x="760530" y="-890710"/>
              <a:ext cx="3155762" cy="77487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805757" y="-890713"/>
              <a:ext cx="3331426" cy="774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610979" y="-966584"/>
              <a:ext cx="2756093" cy="76612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493681" y="871371"/>
              <a:ext cx="18961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Éghajlat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831836" y="871370"/>
              <a:ext cx="291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Domborzata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975385" y="871370"/>
              <a:ext cx="1811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Városok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493700" y="2214739"/>
              <a:ext cx="1988742" cy="258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475477" y="1517901"/>
              <a:ext cx="179985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A mérsékelt éghajlati övezetben fekszik, Európa atlanti és kontinentális zónájának a határán . Az éghajlati körülmények a különböző helyen nagy mértékben különböznek.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028651" y="1659865"/>
              <a:ext cx="245434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-Legnagyobb részét a Kárpátok teszik ki.</a:t>
              </a:r>
            </a:p>
            <a:p>
              <a:r>
                <a:rPr lang="hu-HU" dirty="0"/>
                <a:t>-Legnagyobb pontja: 2655m</a:t>
              </a:r>
            </a:p>
            <a:p>
              <a:r>
                <a:rPr lang="hu-HU" dirty="0"/>
                <a:t>-Legnagyobb tava:</a:t>
              </a:r>
            </a:p>
            <a:p>
              <a:r>
                <a:rPr lang="hu-HU" dirty="0"/>
                <a:t>Csorba-tó</a:t>
              </a:r>
            </a:p>
            <a:p>
              <a:r>
                <a:rPr lang="hu-HU" dirty="0"/>
                <a:t>-Folyója : Duna</a:t>
              </a:r>
            </a:p>
            <a:p>
              <a:r>
                <a:rPr lang="hu-HU" dirty="0"/>
                <a:t>-Sok cseppkőbarlang alkotja (leghíresebb karsztja: Dobsina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809169" y="1730848"/>
              <a:ext cx="200378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Szlovákia  legnépesebb városa: </a:t>
              </a:r>
              <a:r>
                <a:rPr lang="hu-HU" dirty="0" err="1"/>
                <a:t>Pozony</a:t>
              </a:r>
              <a:r>
                <a:rPr lang="hu-HU" dirty="0"/>
                <a:t>(főváros)</a:t>
              </a:r>
            </a:p>
            <a:p>
              <a:r>
                <a:rPr lang="hu-HU" dirty="0"/>
                <a:t>Az ország második legnagyobb városa Kassa</a:t>
              </a:r>
            </a:p>
            <a:p>
              <a:endParaRPr lang="hu-HU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9295148" y="2037779"/>
              <a:ext cx="1404673" cy="47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9346992" y="3063711"/>
              <a:ext cx="1606954" cy="48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" y="-1"/>
            <a:ext cx="4593376" cy="744522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89887" y="0"/>
            <a:ext cx="356697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Szlovákia</a:t>
            </a:r>
          </a:p>
        </p:txBody>
      </p:sp>
      <p:sp>
        <p:nvSpPr>
          <p:cNvPr id="3" name="Téglalap 2"/>
          <p:cNvSpPr/>
          <p:nvPr/>
        </p:nvSpPr>
        <p:spPr>
          <a:xfrm>
            <a:off x="9664320" y="-32121"/>
            <a:ext cx="2651514" cy="75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0167238" y="870499"/>
            <a:ext cx="2024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Nevezetes-</a:t>
            </a:r>
            <a:r>
              <a:rPr lang="hu-HU" sz="3200" dirty="0" err="1"/>
              <a:t>ségei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18682" y="2184473"/>
            <a:ext cx="1897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Dobsinai-jégbarlang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Csorba-tó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Fátyol-vízesés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Szepesi vár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Andrássy kastély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Magas-Tátra</a:t>
            </a:r>
          </a:p>
        </p:txBody>
      </p:sp>
    </p:spTree>
    <p:extLst>
      <p:ext uri="{BB962C8B-B14F-4D97-AF65-F5344CB8AC3E}">
        <p14:creationId xmlns:p14="http://schemas.microsoft.com/office/powerpoint/2010/main" val="6207015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soportba foglalás 24"/>
          <p:cNvGrpSpPr/>
          <p:nvPr/>
        </p:nvGrpSpPr>
        <p:grpSpPr>
          <a:xfrm>
            <a:off x="-1312101" y="0"/>
            <a:ext cx="10193416" cy="7824583"/>
            <a:chOff x="760530" y="-966584"/>
            <a:chExt cx="10193416" cy="7824583"/>
          </a:xfrm>
        </p:grpSpPr>
        <p:sp>
          <p:nvSpPr>
            <p:cNvPr id="2" name="Téglalap 1"/>
            <p:cNvSpPr/>
            <p:nvPr/>
          </p:nvSpPr>
          <p:spPr>
            <a:xfrm>
              <a:off x="1366887" y="124952"/>
              <a:ext cx="7446065" cy="5804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/>
            <p:cNvSpPr/>
            <p:nvPr/>
          </p:nvSpPr>
          <p:spPr>
            <a:xfrm>
              <a:off x="760530" y="-890710"/>
              <a:ext cx="3155762" cy="77487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805757" y="-890713"/>
              <a:ext cx="3331426" cy="774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610979" y="-966584"/>
              <a:ext cx="2756093" cy="76612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493681" y="871371"/>
              <a:ext cx="18961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Éghajlat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831836" y="871370"/>
              <a:ext cx="291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Domborzata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975385" y="871370"/>
              <a:ext cx="1811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/>
                <a:t>Városok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493700" y="2214739"/>
              <a:ext cx="1988742" cy="258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475477" y="1517901"/>
              <a:ext cx="179985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A mérsékelt éghajlati övezetben fekszik, Európa atlanti és kontinentális zónájának a határán . Az éghajlati körülmények a különböző helyen nagy mértékben különböznek.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028651" y="1659865"/>
              <a:ext cx="245434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-Legnagyobb részét a Kárpátok teszik ki.</a:t>
              </a:r>
            </a:p>
            <a:p>
              <a:r>
                <a:rPr lang="hu-HU" dirty="0"/>
                <a:t>-Legnagyobb pontja: 2655m</a:t>
              </a:r>
            </a:p>
            <a:p>
              <a:r>
                <a:rPr lang="hu-HU" dirty="0"/>
                <a:t>-Legnagyobb tava:</a:t>
              </a:r>
            </a:p>
            <a:p>
              <a:r>
                <a:rPr lang="hu-HU" dirty="0"/>
                <a:t>Csorba-tó</a:t>
              </a:r>
            </a:p>
            <a:p>
              <a:r>
                <a:rPr lang="hu-HU" dirty="0"/>
                <a:t>-Folyója : Duna</a:t>
              </a:r>
            </a:p>
            <a:p>
              <a:r>
                <a:rPr lang="hu-HU" dirty="0"/>
                <a:t>-Sok cseppkőbarlang alkotja (leghíresebb karsztja: Dobsina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809169" y="1730848"/>
              <a:ext cx="200378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Szlovákia  legnépesebb városa: </a:t>
              </a:r>
              <a:r>
                <a:rPr lang="hu-HU" dirty="0" err="1"/>
                <a:t>Pozony</a:t>
              </a:r>
              <a:r>
                <a:rPr lang="hu-HU" dirty="0"/>
                <a:t>(főváros)</a:t>
              </a:r>
            </a:p>
            <a:p>
              <a:r>
                <a:rPr lang="hu-HU" dirty="0"/>
                <a:t>Az ország második legnagyobb városa Kassa</a:t>
              </a:r>
            </a:p>
            <a:p>
              <a:endParaRPr lang="hu-HU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9295148" y="2037779"/>
              <a:ext cx="1404673" cy="47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9346992" y="3063711"/>
              <a:ext cx="1606954" cy="48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" y="-1"/>
            <a:ext cx="4593376" cy="744522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89887" y="0"/>
            <a:ext cx="356697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Szlovákia</a:t>
            </a:r>
          </a:p>
        </p:txBody>
      </p:sp>
      <p:sp>
        <p:nvSpPr>
          <p:cNvPr id="3" name="Téglalap 2"/>
          <p:cNvSpPr/>
          <p:nvPr/>
        </p:nvSpPr>
        <p:spPr>
          <a:xfrm>
            <a:off x="7308453" y="0"/>
            <a:ext cx="2651514" cy="75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621829" y="653683"/>
            <a:ext cx="2024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Nevezetes-</a:t>
            </a:r>
            <a:r>
              <a:rPr lang="hu-HU" sz="3200" dirty="0" err="1"/>
              <a:t>ségei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777848" y="2638082"/>
            <a:ext cx="179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Dobsinai-jégbarlang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Csorba-tó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Fátyol-vízesés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Szepesi vár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Andrássy kastély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Magas-Tátra</a:t>
            </a:r>
          </a:p>
        </p:txBody>
      </p:sp>
      <p:sp>
        <p:nvSpPr>
          <p:cNvPr id="8" name="Téglalap 7"/>
          <p:cNvSpPr/>
          <p:nvPr/>
        </p:nvSpPr>
        <p:spPr>
          <a:xfrm>
            <a:off x="9959967" y="0"/>
            <a:ext cx="2323159" cy="750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87699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7267041" y="-2356"/>
            <a:ext cx="492495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/>
              <a:t>    Szlovákia</a:t>
            </a:r>
          </a:p>
        </p:txBody>
      </p:sp>
      <p:sp>
        <p:nvSpPr>
          <p:cNvPr id="3" name="Téglalap 2"/>
          <p:cNvSpPr/>
          <p:nvPr/>
        </p:nvSpPr>
        <p:spPr>
          <a:xfrm>
            <a:off x="4615527" y="0"/>
            <a:ext cx="2651514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868854" y="552926"/>
            <a:ext cx="2024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Nevezetes-</a:t>
            </a:r>
            <a:r>
              <a:rPr lang="hu-HU" sz="3200" dirty="0" err="1"/>
              <a:t>ségei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66444" y="2484484"/>
            <a:ext cx="179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Dobsinai-jégbarlang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Csorba-tó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Fátyol-vízesés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Szepesi vár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Andrássy kastély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Magas-Tátra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6"/>
            <a:ext cx="2234153" cy="233077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53" y="1"/>
            <a:ext cx="2381374" cy="232842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28422"/>
            <a:ext cx="2234153" cy="233501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152" y="2330541"/>
            <a:ext cx="2381374" cy="23307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665558"/>
            <a:ext cx="2234153" cy="2192442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152" y="4665556"/>
            <a:ext cx="2381374" cy="2192443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7628422" y="1471353"/>
            <a:ext cx="4039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Dobsinai-jégbarlang : Európa legnagyobb jégbarlangjai közé tartozik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Csorba-tó : 2. legnagyobb  tó a Tátra déli részén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Fátyol vízesés : A Fátyol-vízesés mésztufalépcsőkön folyik 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Szepesi vár : </a:t>
            </a:r>
            <a:r>
              <a:rPr lang="hu-HU" dirty="0" err="1"/>
              <a:t>Közép-európa</a:t>
            </a:r>
            <a:r>
              <a:rPr lang="hu-HU" dirty="0"/>
              <a:t> egyik legnagyobb vára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Andrássy kastély : Romantikus stílusban épült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Magas-Tátra : A Kárpátok legmagasabb vonulata </a:t>
            </a:r>
          </a:p>
        </p:txBody>
      </p:sp>
    </p:spTree>
    <p:extLst>
      <p:ext uri="{BB962C8B-B14F-4D97-AF65-F5344CB8AC3E}">
        <p14:creationId xmlns:p14="http://schemas.microsoft.com/office/powerpoint/2010/main" val="161724902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960015" y="0"/>
            <a:ext cx="732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Köszönjük a figyelmet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049" y="6790266"/>
            <a:ext cx="120952" cy="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5BD13746463B141A5BBCBCA337F6408" ma:contentTypeVersion="2" ma:contentTypeDescription="Új dokumentum létrehozása." ma:contentTypeScope="" ma:versionID="3af93a581b53c4791f407f879acb34f5">
  <xsd:schema xmlns:xsd="http://www.w3.org/2001/XMLSchema" xmlns:xs="http://www.w3.org/2001/XMLSchema" xmlns:p="http://schemas.microsoft.com/office/2006/metadata/properties" xmlns:ns2="a2ff5406-4a03-49c0-a060-3fc1823165a4" targetNamespace="http://schemas.microsoft.com/office/2006/metadata/properties" ma:root="true" ma:fieldsID="8c40874fe34b3a201fca6e8b923093c4" ns2:_="">
    <xsd:import namespace="a2ff5406-4a03-49c0-a060-3fc1823165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f5406-4a03-49c0-a060-3fc182316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AD2D9-A127-4FFE-A547-0772F6FF0E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6AAA61-8DBF-4E11-84EF-F8515563C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33477-D22E-4ED7-8B2A-CEF520DA0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ff5406-4a03-49c0-a060-3fc1823165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294</Words>
  <Application>Microsoft Office PowerPoint</Application>
  <PresentationFormat>Szélesvásznú</PresentationFormat>
  <Paragraphs>70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Szlovákia földrajza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Szlovákia földrajza</dc:title>
  <dc:creator>User</dc:creator>
  <cp:lastModifiedBy>User</cp:lastModifiedBy>
  <cp:revision>34</cp:revision>
  <dcterms:created xsi:type="dcterms:W3CDTF">2023-05-12T13:40:58Z</dcterms:created>
  <dcterms:modified xsi:type="dcterms:W3CDTF">2023-05-18T11:16:21Z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0x01010055BD13746463B141A5BBCBCA337F6408</vt:lpwstr>
  </property>
</Properties>
</file>