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9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40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890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70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70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99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359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25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8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28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39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750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6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61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09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14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44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640880-6528-4D3E-A0BB-715CF6F4555C}" type="datetimeFigureOut">
              <a:rPr lang="hu-HU" smtClean="0"/>
              <a:t>2023.06.12.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BD61-BFA9-45AA-A82C-282327932A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2388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4" y="39169"/>
            <a:ext cx="7998691" cy="67315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Határtalanul-– Határon túl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Készítette: 7a osztály</a:t>
            </a:r>
          </a:p>
        </p:txBody>
      </p:sp>
    </p:spTree>
    <p:extLst>
      <p:ext uri="{BB962C8B-B14F-4D97-AF65-F5344CB8AC3E}">
        <p14:creationId xmlns:p14="http://schemas.microsoft.com/office/powerpoint/2010/main" val="252706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4" y="0"/>
            <a:ext cx="4966855" cy="372654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76645" y="147781"/>
            <a:ext cx="314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1.nap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64655"/>
            <a:ext cx="7048500" cy="52863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" y="3726545"/>
            <a:ext cx="4117697" cy="30894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237017" y="5366327"/>
            <a:ext cx="321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Betléri</a:t>
            </a:r>
            <a:r>
              <a:rPr lang="hu-HU" dirty="0"/>
              <a:t> vadászkastély</a:t>
            </a:r>
          </a:p>
        </p:txBody>
      </p:sp>
    </p:spTree>
    <p:extLst>
      <p:ext uri="{BB962C8B-B14F-4D97-AF65-F5344CB8AC3E}">
        <p14:creationId xmlns:p14="http://schemas.microsoft.com/office/powerpoint/2010/main" val="116038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78" y="2147063"/>
            <a:ext cx="3524482" cy="47451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389745" cy="451966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12437" y="221672"/>
            <a:ext cx="256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2.nap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80" y="22586"/>
            <a:ext cx="3289796" cy="43872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77" y="0"/>
            <a:ext cx="3803634" cy="2853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67" y="3122802"/>
            <a:ext cx="2801398" cy="37351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828461" y="6151419"/>
            <a:ext cx="270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Dobsinai Jégbarlang</a:t>
            </a:r>
          </a:p>
        </p:txBody>
      </p:sp>
      <p:sp>
        <p:nvSpPr>
          <p:cNvPr id="9" name="Jobbra nyíl 8"/>
          <p:cNvSpPr/>
          <p:nvPr/>
        </p:nvSpPr>
        <p:spPr>
          <a:xfrm rot="13290472">
            <a:off x="5795837" y="5606371"/>
            <a:ext cx="651060" cy="376600"/>
          </a:xfrm>
          <a:prstGeom prst="rightArrow">
            <a:avLst>
              <a:gd name="adj1" fmla="val 4648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9594672">
            <a:off x="7844658" y="5735953"/>
            <a:ext cx="643730" cy="42789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889818" y="221672"/>
            <a:ext cx="196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Tátralomnic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8331226" y="483282"/>
            <a:ext cx="1366956" cy="41560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0" y="4741332"/>
            <a:ext cx="305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Bélai</a:t>
            </a:r>
            <a:r>
              <a:rPr lang="hu-HU" dirty="0"/>
              <a:t> cseppkőbarlang környéke</a:t>
            </a:r>
          </a:p>
        </p:txBody>
      </p:sp>
      <p:sp>
        <p:nvSpPr>
          <p:cNvPr id="15" name="Jobbra nyíl 14"/>
          <p:cNvSpPr/>
          <p:nvPr/>
        </p:nvSpPr>
        <p:spPr>
          <a:xfrm rot="15065224">
            <a:off x="2131643" y="4236472"/>
            <a:ext cx="760459" cy="4337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64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1019" cy="507267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20072" y="166255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3.nap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55" y="0"/>
            <a:ext cx="3523845" cy="469669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0072" y="917285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Szepesi vár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778992" y="4786347"/>
            <a:ext cx="157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Kassai Dóm</a:t>
            </a:r>
          </a:p>
        </p:txBody>
      </p:sp>
    </p:spTree>
    <p:extLst>
      <p:ext uri="{BB962C8B-B14F-4D97-AF65-F5344CB8AC3E}">
        <p14:creationId xmlns:p14="http://schemas.microsoft.com/office/powerpoint/2010/main" val="965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7855" y="286327"/>
            <a:ext cx="334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Pillanatképek 1.0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58" y="3500582"/>
            <a:ext cx="2518064" cy="33574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782"/>
            <a:ext cx="2348958" cy="41702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22" y="2909455"/>
            <a:ext cx="2961409" cy="39485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81" y="0"/>
            <a:ext cx="4039719" cy="30297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76" y="60216"/>
            <a:ext cx="2238506" cy="29846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38" y="0"/>
            <a:ext cx="1858038" cy="313712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57967" y="3123966"/>
            <a:ext cx="2688504" cy="47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0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9382" y="249382"/>
            <a:ext cx="322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Pillanat képek 2.0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10" y="3131868"/>
            <a:ext cx="2003945" cy="35506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7" y="3852211"/>
            <a:ext cx="2253890" cy="30057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55" y="0"/>
            <a:ext cx="3890818" cy="38908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58" y="-2492"/>
            <a:ext cx="2572684" cy="45736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0" y="716467"/>
            <a:ext cx="2351336" cy="3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4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84319"/>
            <a:ext cx="808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</a:rPr>
              <a:t>Köszönjük a lehetőséget!</a:t>
            </a:r>
          </a:p>
        </p:txBody>
      </p:sp>
    </p:spTree>
    <p:extLst>
      <p:ext uri="{BB962C8B-B14F-4D97-AF65-F5344CB8AC3E}">
        <p14:creationId xmlns:p14="http://schemas.microsoft.com/office/powerpoint/2010/main" val="528212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38</Words>
  <Application>Microsoft Office PowerPoint</Application>
  <PresentationFormat>Szélesvásznú</PresentationFormat>
  <Paragraphs>14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Határtalanul-– Határon túl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 – Határon túl</dc:title>
  <dc:creator>Melis Pálné</dc:creator>
  <cp:lastModifiedBy>Melis</cp:lastModifiedBy>
  <cp:revision>13</cp:revision>
  <dcterms:created xsi:type="dcterms:W3CDTF">2023-06-05T06:44:53Z</dcterms:created>
  <dcterms:modified xsi:type="dcterms:W3CDTF">2023-06-12T16:48:03Z</dcterms:modified>
</cp:coreProperties>
</file>