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6D2E-54BD-4DC9-B787-110C128BA406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FD7E-0660-4E5B-AD56-ACE6C4943B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24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84E4CC-BD16-6C4D-9C7A-E53BD57AC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CD5627-88AE-34B4-E92B-C009A463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A351AC-DE07-6C0D-0996-69FCCBE8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6F1FE6-7B43-99F8-5461-751B734D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A39E19-8D33-AB84-20FC-3C7C9435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58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2E233-A704-3682-90F7-F27D0AAE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27C689-6A0E-7DFE-0D60-CDBDD344E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EC49D4-8969-C4AC-F5D2-1A9204E8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3DE889-5065-5D22-F2A4-BA94226E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20E79B-60DE-DEF9-4966-22466FDC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57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87371D6-7D7F-ABC7-859D-F10DD676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6B600EA-2A58-FC08-C5B9-DFE4E4DD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942DAC-35C7-0DE9-39E6-E7E89424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126B80-F1B7-219A-106A-E64CF2C1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A0F7EB-C249-FF55-DF60-0130E6D5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24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C1F203-933D-EA11-C65D-7C1392E6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5C9F9-6EE9-BBBE-89C5-F904866DF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33F094-C006-1E4C-0AE7-5FB9FDF4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0B168A-D512-FEC5-19E4-5D84C7FE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E36655-2A55-149A-8D79-E8DEEEFA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06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42C32-E6C9-D20E-2EF6-F650461E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3668699-CF50-4520-B9E0-FE5091DC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F0718B-0F5A-C9DC-439F-53436609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0166ED-FB37-787C-C258-6E8F5F97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CDAF82-A02E-5DA6-C8B5-0B53B1FE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07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12490D-EF09-2AA2-18D0-49FC5B46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BD649E-8265-A733-D539-903F61723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A0C940-5348-CA87-9210-8F82E21BC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770985E-0ED3-2774-3194-A4EEB35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C40B46-BA41-5FD0-CBA7-B5AFE61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AA301F-1948-FF8B-3009-533DCA07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3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F119B4-D4CC-4E44-84D0-36BA4C61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82CB4B8-2097-CFB1-158D-F4FA0B9D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C3FA0D-1ADE-1E5A-471F-17E238CBA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F997FF6-3683-14C3-776B-18D5B28B2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8D3077F-AD75-10EE-35C9-F311A02B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C6D5230-8107-9EBD-82DB-8F88A84A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842459A-5965-67F2-CAA3-75F16D18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E85F835-845C-B2B4-BD7E-E516925B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66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E707CE-0070-E04E-4F38-430C5241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058D232-1F1C-8493-759F-6F556235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F845B9B-7C1D-EB58-6E0A-B9FA3452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64A331C-9D66-DA31-2540-D2A5356D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08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F1D1B7E-6716-1A39-DD80-267E17BE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8AB18C3-C4C7-4616-4A52-7EE12180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4FED64-F064-9679-8B32-72FE4203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0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AA6F2-CAB1-5911-F28C-00C510AA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E802E4-B905-94E3-2CF8-5159720B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09FA43-3EF9-D861-5F16-5115E891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959CDDF-7587-651F-5B2D-149B7CC8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178CF1-F91C-896D-B40A-05249311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CCFC73-34E9-DA66-6846-593EBB95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83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89379C-D975-B10E-ECBB-33AE0530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D4001B1-50A9-733C-0FE4-1FB78BF7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6C3BDE-B3D9-1265-7A04-63812CF2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6D174B-CD0F-824B-7225-633BEB3C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0657B15-3924-E71E-D8CD-091C4F99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3C4E00-2854-69DD-2406-A81DB21E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3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C4D1748-EFC6-4D2C-30F6-7CC1C331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B5F78B-B77D-D56E-EBEA-065C7711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20B049-E8F5-14B7-A3D4-C63C2D4CF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0D3F-215F-45A6-B8A7-2246560685EE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4FAA43-7DE2-5493-BF68-D60864ECB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48F319-218B-6199-A5F3-2A1E8BA40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F878-D0EF-41FD-B31D-A945732C0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3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3DE10F-4F4D-976A-2DD0-89DBFBAE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805" y="1640543"/>
            <a:ext cx="9031941" cy="2413747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b="1" i="1" dirty="0">
                <a:latin typeface="Broadway" panose="04040905080B02020502" pitchFamily="82" charset="0"/>
              </a:rPr>
              <a:t>Az aradi vértanúk emlékezete és a világosi fegyverletétele</a:t>
            </a:r>
          </a:p>
        </p:txBody>
      </p:sp>
    </p:spTree>
    <p:extLst>
      <p:ext uri="{BB962C8B-B14F-4D97-AF65-F5344CB8AC3E}">
        <p14:creationId xmlns:p14="http://schemas.microsoft.com/office/powerpoint/2010/main" val="206519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BB17C0-E406-09D4-86CE-CA5C3C3764E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hu-HU" i="1" u="sng" dirty="0">
                <a:latin typeface="Arial Black" panose="020B0A04020102020204" pitchFamily="34" charset="0"/>
              </a:rPr>
              <a:t>Az aradi vértanúk emlékhelyei</a:t>
            </a:r>
          </a:p>
        </p:txBody>
      </p:sp>
      <p:pic>
        <p:nvPicPr>
          <p:cNvPr id="2050" name="Picture 2" descr="Az aradi tizenhárom vértanú emlékműve – Köztérkép">
            <a:extLst>
              <a:ext uri="{FF2B5EF4-FFF2-40B4-BE49-F238E27FC236}">
                <a16:creationId xmlns:a16="http://schemas.microsoft.com/office/drawing/2014/main" id="{5CE4D593-A5FC-E7F6-2BE2-068BBFE6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3429000"/>
            <a:ext cx="2624454" cy="295482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DBF315-5DB4-F3A4-BBBB-42B85AA0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130" y="1690688"/>
            <a:ext cx="2698376" cy="3597834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radi Vértanúk emlékműve a pákozdi katonai emlékparkban">
            <a:extLst>
              <a:ext uri="{FF2B5EF4-FFF2-40B4-BE49-F238E27FC236}">
                <a16:creationId xmlns:a16="http://schemas.microsoft.com/office/drawing/2014/main" id="{A4889DB1-ECC8-6423-6098-D594B111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0" y="2700522"/>
            <a:ext cx="3848306" cy="256553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5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C20715-5A22-2098-E740-AB00179F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31" y="248770"/>
            <a:ext cx="3907024" cy="88750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b="1" i="1" u="sng" dirty="0">
                <a:latin typeface="Arial Black" panose="020B0A04020102020204" pitchFamily="34" charset="0"/>
              </a:rPr>
              <a:t>13 aradi vértanú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207C374-E6D7-47CE-BE4A-B770569EB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231" y="1438836"/>
            <a:ext cx="3907024" cy="504936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i="1" dirty="0">
                <a:latin typeface="Arial Rounded MT Bold" panose="020F0704030504030204" pitchFamily="34" charset="0"/>
              </a:rPr>
              <a:t>   „Az 1848-49-es forradalom és szabadságharc után az aradi vértanúk, tizenhárom magyar honvédtábornok, hősi halált haltak a szabadságért.”</a:t>
            </a:r>
            <a:br>
              <a:rPr lang="hu-HU" i="1" dirty="0">
                <a:latin typeface="Arial Rounded MT Bold" panose="020F0704030504030204" pitchFamily="34" charset="0"/>
              </a:rPr>
            </a:br>
            <a:br>
              <a:rPr lang="hu-HU" i="1" dirty="0">
                <a:latin typeface="Arial Rounded MT Bold" panose="020F0704030504030204" pitchFamily="34" charset="0"/>
              </a:rPr>
            </a:br>
            <a:endParaRPr lang="hu-HU" i="1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latin typeface="Arial Rounded MT Bold" panose="020F0704030504030204" pitchFamily="34" charset="0"/>
              </a:rPr>
              <a:t>Az aradi vértanúk az a tizenhárom magyar honvédtiszt (12 tábornok és 1 ezredes), akiket az 1848–49-es forradalom és szabadságharc leverése után, az abban játszott szerepük miatt Aradon kivégeztek. </a:t>
            </a:r>
            <a:br>
              <a:rPr lang="hu-HU" i="1" dirty="0">
                <a:latin typeface="Arial Rounded MT Bold" panose="020F0704030504030204" pitchFamily="34" charset="0"/>
              </a:rPr>
            </a:br>
            <a:br>
              <a:rPr lang="hu-HU" i="1" dirty="0">
                <a:latin typeface="Arial Rounded MT Bold" panose="020F0704030504030204" pitchFamily="34" charset="0"/>
              </a:rPr>
            </a:br>
            <a:endParaRPr lang="hu-HU" i="1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latin typeface="Arial Rounded MT Bold" panose="020F0704030504030204" pitchFamily="34" charset="0"/>
              </a:rPr>
              <a:t>1849. október 6-án kivégzett tizenhárom honvédtisztet nevezi így, gyakran használva a tizenhárom aradi vértanú, illetve az aradi tizenhármak elnevezést is.</a:t>
            </a:r>
          </a:p>
          <a:p>
            <a:endParaRPr lang="hu-HU" i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Aradi vértanúk emlékműve – Köztérkép">
            <a:extLst>
              <a:ext uri="{FF2B5EF4-FFF2-40B4-BE49-F238E27FC236}">
                <a16:creationId xmlns:a16="http://schemas.microsoft.com/office/drawing/2014/main" id="{216F4ECE-E952-C16C-2597-E245A0556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93" y="1053060"/>
            <a:ext cx="4882952" cy="365750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8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A2068F-A3C7-AA2A-56D7-E0192D11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4" y="0"/>
            <a:ext cx="4189411" cy="121023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b="1" i="1" u="sng" dirty="0">
                <a:latin typeface="Arial Rounded MT Bold" panose="020F0704030504030204" pitchFamily="34" charset="0"/>
              </a:rPr>
              <a:t>Világosi fegyverletétel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65103C-6F6C-9F48-755E-DFAADF75F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14" y="1761565"/>
            <a:ext cx="3932237" cy="38115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latin typeface="Cooper Black" panose="0208090404030B020404" pitchFamily="18" charset="0"/>
              </a:rPr>
              <a:t>A világosi fegyverletétel az 1848–49-es forradalom és szabadságharc végét jelentette, amely után az osztrákok részéről véres megtorlás következett Haynau osztrák hadvezér rémuralma alatt.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altLang="hu-HU" sz="1600" i="1" dirty="0">
                <a:latin typeface="Cooper Black" panose="0208090404030B020404" pitchFamily="18" charset="0"/>
              </a:rPr>
              <a:t>A </a:t>
            </a:r>
            <a:r>
              <a:rPr lang="hu-HU" altLang="hu-HU" sz="1600" i="1" dirty="0" err="1">
                <a:latin typeface="Cooper Black" panose="0208090404030B020404" pitchFamily="18" charset="0"/>
              </a:rPr>
              <a:t>fegyverletételel</a:t>
            </a:r>
            <a:r>
              <a:rPr lang="hu-HU" altLang="hu-HU" sz="1600" i="1" dirty="0">
                <a:latin typeface="Cooper Black" panose="0208090404030B020404" pitchFamily="18" charset="0"/>
              </a:rPr>
              <a:t> véget ért az 1848-49-es szabadságharc.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altLang="hu-HU" sz="1600" i="1" dirty="0">
                <a:latin typeface="Cooper Black" panose="0208090404030B020404" pitchFamily="18" charset="0"/>
              </a:rPr>
              <a:t>A magyar hadsereg </a:t>
            </a:r>
            <a:r>
              <a:rPr lang="hu-HU" altLang="hu-HU" sz="1600" i="1" dirty="0" err="1">
                <a:latin typeface="Cooper Black" panose="0208090404030B020404" pitchFamily="18" charset="0"/>
              </a:rPr>
              <a:t>Görgei</a:t>
            </a:r>
            <a:r>
              <a:rPr lang="hu-HU" altLang="hu-HU" sz="1600" i="1" dirty="0">
                <a:latin typeface="Cooper Black" panose="0208090404030B020404" pitchFamily="18" charset="0"/>
              </a:rPr>
              <a:t> </a:t>
            </a:r>
            <a:r>
              <a:rPr lang="hu-HU" altLang="hu-HU" sz="1600" i="1" dirty="0" err="1">
                <a:latin typeface="Cooper Black" panose="0208090404030B020404" pitchFamily="18" charset="0"/>
              </a:rPr>
              <a:t>Altúr</a:t>
            </a:r>
            <a:r>
              <a:rPr lang="hu-HU" altLang="hu-HU" sz="1600" i="1" dirty="0">
                <a:latin typeface="Cooper Black" panose="0208090404030B020404" pitchFamily="18" charset="0"/>
              </a:rPr>
              <a:t> tábornok vezetésével tette le a fegyvert az orosz cári csapatok előtt.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latin typeface="Cooper Black" panose="0208090404030B020404" pitchFamily="18" charset="0"/>
              </a:rPr>
              <a:t>A teljesen összeépült és azelőtt gyönyörű szőlőktől környezett két község, Magyarvilágos és Románvilágos felett emelkedik a világosi vár omladozó falaival, ahol (a </a:t>
            </a:r>
            <a:r>
              <a:rPr lang="hu-HU" i="1" dirty="0" err="1">
                <a:latin typeface="Cooper Black" panose="0208090404030B020404" pitchFamily="18" charset="0"/>
              </a:rPr>
              <a:t>szöllősi</a:t>
            </a:r>
            <a:r>
              <a:rPr lang="hu-HU" i="1" dirty="0">
                <a:latin typeface="Cooper Black" panose="0208090404030B020404" pitchFamily="18" charset="0"/>
              </a:rPr>
              <a:t> mezőn) 1849. augusztus 13-án tette le a fegyvert </a:t>
            </a:r>
            <a:r>
              <a:rPr lang="hu-HU" i="1" dirty="0" err="1">
                <a:latin typeface="Cooper Black" panose="0208090404030B020404" pitchFamily="18" charset="0"/>
              </a:rPr>
              <a:t>Görgei</a:t>
            </a:r>
            <a:r>
              <a:rPr lang="hu-HU" i="1" dirty="0">
                <a:latin typeface="Cooper Black" panose="0208090404030B020404" pitchFamily="18" charset="0"/>
              </a:rPr>
              <a:t> Artúr magyar honvédhadserege I. Miklós orosz cár inváziós hadserege előtt.</a:t>
            </a:r>
          </a:p>
        </p:txBody>
      </p:sp>
      <p:pic>
        <p:nvPicPr>
          <p:cNvPr id="2054" name="Picture 6" descr="Világosi fegyverletétel – Wikipédia">
            <a:extLst>
              <a:ext uri="{FF2B5EF4-FFF2-40B4-BE49-F238E27FC236}">
                <a16:creationId xmlns:a16="http://schemas.microsoft.com/office/drawing/2014/main" id="{18650EF9-916E-20E0-02E2-C7E0511E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5083"/>
            <a:ext cx="5344616" cy="39736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7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4CE885-8221-6463-5595-F2E60C96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8" y="-262218"/>
            <a:ext cx="4290265" cy="1600200"/>
          </a:xfrm>
        </p:spPr>
        <p:txBody>
          <a:bodyPr/>
          <a:lstStyle/>
          <a:p>
            <a:pPr algn="ctr"/>
            <a:r>
              <a:rPr lang="hu-HU" b="1" i="1" u="sng" dirty="0">
                <a:latin typeface="Arial Black" panose="020B0A04020102020204" pitchFamily="34" charset="0"/>
              </a:rPr>
              <a:t>13 Aradi vértanú tagjai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F2E1F4-3D7A-1129-642F-24F49FBD3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771" y="1411942"/>
            <a:ext cx="3932237" cy="38115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Aulich Lajos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 err="1">
                <a:latin typeface="Cooper Black" panose="0208090404030B020404" pitchFamily="18" charset="0"/>
              </a:rPr>
              <a:t>Damjanich</a:t>
            </a:r>
            <a:r>
              <a:rPr lang="hu-HU" altLang="hu-HU" i="1" dirty="0">
                <a:latin typeface="Cooper Black" panose="0208090404030B020404" pitchFamily="18" charset="0"/>
              </a:rPr>
              <a:t> János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Dessewffy Arisztid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Knézich Károly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 err="1">
                <a:latin typeface="Cooper Black" panose="0208090404030B020404" pitchFamily="18" charset="0"/>
              </a:rPr>
              <a:t>Lahner</a:t>
            </a:r>
            <a:r>
              <a:rPr lang="hu-HU" altLang="hu-HU" i="1" dirty="0">
                <a:latin typeface="Cooper Black" panose="0208090404030B020404" pitchFamily="18" charset="0"/>
              </a:rPr>
              <a:t> György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Lázár Vilmos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Leiningen-</a:t>
            </a:r>
            <a:r>
              <a:rPr lang="hu-HU" altLang="hu-HU" i="1" dirty="0" err="1">
                <a:latin typeface="Cooper Black" panose="0208090404030B020404" pitchFamily="18" charset="0"/>
              </a:rPr>
              <a:t>Westerburg</a:t>
            </a:r>
            <a:r>
              <a:rPr lang="hu-HU" altLang="hu-HU" i="1" dirty="0">
                <a:latin typeface="Cooper Black" panose="0208090404030B020404" pitchFamily="18" charset="0"/>
              </a:rPr>
              <a:t> Károly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 err="1">
                <a:latin typeface="Cooper Black" panose="0208090404030B020404" pitchFamily="18" charset="0"/>
              </a:rPr>
              <a:t>Lenkey</a:t>
            </a:r>
            <a:r>
              <a:rPr lang="hu-HU" altLang="hu-HU" i="1" dirty="0">
                <a:latin typeface="Cooper Black" panose="0208090404030B020404" pitchFamily="18" charset="0"/>
              </a:rPr>
              <a:t> János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Nagysándor József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Poeltenberg Ernő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Schweidel József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hu-HU" altLang="hu-HU" i="1" dirty="0">
                <a:latin typeface="Cooper Black" panose="0208090404030B020404" pitchFamily="18" charset="0"/>
              </a:rPr>
              <a:t>Török Ignác</a:t>
            </a:r>
            <a:endParaRPr lang="hu-HU" i="1" dirty="0">
              <a:latin typeface="Cooper Black" panose="0208090404030B0204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B406E30-AA6F-FB57-A036-727310ECE2D4}"/>
              </a:ext>
            </a:extLst>
          </p:cNvPr>
          <p:cNvSpPr txBox="1"/>
          <p:nvPr/>
        </p:nvSpPr>
        <p:spPr>
          <a:xfrm>
            <a:off x="349623" y="5223530"/>
            <a:ext cx="4087907" cy="17543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altLang="hu-HU" b="1" i="1" dirty="0"/>
              <a:t>A kivégzést 1849 október 6-án hajtották végre.</a:t>
            </a:r>
          </a:p>
          <a:p>
            <a:r>
              <a:rPr lang="hu-HU" altLang="hu-HU" b="1" i="1" dirty="0"/>
              <a:t>A vértanúkat sortűzzel végeztek ki.</a:t>
            </a:r>
          </a:p>
          <a:p>
            <a:r>
              <a:rPr lang="hu-HU" altLang="hu-HU" b="1" i="1" dirty="0"/>
              <a:t>A vádak hamisak voltak, de ettől függetlenül mindegyiküket kivégezték.</a:t>
            </a:r>
          </a:p>
          <a:p>
            <a:endParaRPr lang="hu-HU" dirty="0"/>
          </a:p>
        </p:txBody>
      </p:sp>
      <p:pic>
        <p:nvPicPr>
          <p:cNvPr id="3076" name="Picture 4" descr="Október 6.: a 13 aradi vértanú és gróf Batthyány Lajos kivégzése –  általánossuli.hu">
            <a:extLst>
              <a:ext uri="{FF2B5EF4-FFF2-40B4-BE49-F238E27FC236}">
                <a16:creationId xmlns:a16="http://schemas.microsoft.com/office/drawing/2014/main" id="{0DD413D5-C7EB-EF81-5A89-AEAAC732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82" y="663805"/>
            <a:ext cx="6110972" cy="455972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D8AF907-1416-3FF2-2797-54F02512584B}"/>
              </a:ext>
            </a:extLst>
          </p:cNvPr>
          <p:cNvSpPr txBox="1"/>
          <p:nvPr/>
        </p:nvSpPr>
        <p:spPr>
          <a:xfrm>
            <a:off x="1299997" y="2967335"/>
            <a:ext cx="88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atin typeface="Arial Black" panose="020B0A04020102020204" pitchFamily="34" charset="0"/>
              </a:rPr>
              <a:t>Köszönjük a figyelmet!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30274DE-794F-841F-5717-036C06D7A070}"/>
              </a:ext>
            </a:extLst>
          </p:cNvPr>
          <p:cNvSpPr txBox="1"/>
          <p:nvPr/>
        </p:nvSpPr>
        <p:spPr>
          <a:xfrm>
            <a:off x="0" y="5679380"/>
            <a:ext cx="5896535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b="1" i="1" dirty="0">
                <a:latin typeface="Cooper Black" panose="0208090404030B020404" pitchFamily="18" charset="0"/>
              </a:rPr>
              <a:t>Gajdos </a:t>
            </a:r>
            <a:r>
              <a:rPr lang="hu-HU" sz="3200" b="1" i="1" dirty="0" err="1">
                <a:latin typeface="Cooper Black" panose="0208090404030B020404" pitchFamily="18" charset="0"/>
              </a:rPr>
              <a:t>István,Kerékgyártó</a:t>
            </a:r>
            <a:r>
              <a:rPr lang="hu-HU" sz="3200" b="1" i="1" dirty="0">
                <a:latin typeface="Cooper Black" panose="0208090404030B020404" pitchFamily="18" charset="0"/>
              </a:rPr>
              <a:t> </a:t>
            </a:r>
            <a:r>
              <a:rPr lang="hu-HU" sz="3200" b="1" i="1" dirty="0" err="1">
                <a:latin typeface="Cooper Black" panose="0208090404030B020404" pitchFamily="18" charset="0"/>
              </a:rPr>
              <a:t>Dominik,Gácsi</a:t>
            </a:r>
            <a:r>
              <a:rPr lang="hu-HU" sz="3200" b="1" i="1" dirty="0">
                <a:latin typeface="Cooper Black" panose="0208090404030B020404" pitchFamily="18" charset="0"/>
              </a:rPr>
              <a:t> Ferenc</a:t>
            </a:r>
          </a:p>
        </p:txBody>
      </p:sp>
      <p:pic>
        <p:nvPicPr>
          <p:cNvPr id="4098" name="Picture 2" descr="Aradi vértanúk – Wikipédia">
            <a:extLst>
              <a:ext uri="{FF2B5EF4-FFF2-40B4-BE49-F238E27FC236}">
                <a16:creationId xmlns:a16="http://schemas.microsoft.com/office/drawing/2014/main" id="{247F1F3E-5F2F-BBC0-A7DC-359ECD7C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01" y="4262717"/>
            <a:ext cx="4193164" cy="23761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z aradi vértanúkra emlékezve - Cultura.hu">
            <a:extLst>
              <a:ext uri="{FF2B5EF4-FFF2-40B4-BE49-F238E27FC236}">
                <a16:creationId xmlns:a16="http://schemas.microsoft.com/office/drawing/2014/main" id="{676F49FE-3831-85CF-41A3-3D6D84E2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247372"/>
            <a:ext cx="3944611" cy="200361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z elfelejtett vértanúk - Reformatus.hu">
            <a:extLst>
              <a:ext uri="{FF2B5EF4-FFF2-40B4-BE49-F238E27FC236}">
                <a16:creationId xmlns:a16="http://schemas.microsoft.com/office/drawing/2014/main" id="{946DB3BE-D5F9-3ED6-C19D-9878B4F1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12" y="166580"/>
            <a:ext cx="3277682" cy="26829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8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263</Words>
  <Application>Microsoft Office PowerPoint</Application>
  <PresentationFormat>Szélesvásznú</PresentationFormat>
  <Paragraphs>29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Arial Rounded MT Bold</vt:lpstr>
      <vt:lpstr>Broadway</vt:lpstr>
      <vt:lpstr>Calibri</vt:lpstr>
      <vt:lpstr>Calibri Light</vt:lpstr>
      <vt:lpstr>Cooper Black</vt:lpstr>
      <vt:lpstr>Wingdings</vt:lpstr>
      <vt:lpstr>Office-téma</vt:lpstr>
      <vt:lpstr>Az aradi vértanúk emlékezete és a világosi fegyverletétele</vt:lpstr>
      <vt:lpstr>Az aradi vértanúk emlékhelyei</vt:lpstr>
      <vt:lpstr>13 aradi vértanú</vt:lpstr>
      <vt:lpstr>Világosi fegyverletétel</vt:lpstr>
      <vt:lpstr>13 Aradi vértanú tagjai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aradi vértanúk emlékezete és a világosi fegyverletétele</dc:title>
  <dc:creator>Ferenc Gácsi</dc:creator>
  <cp:lastModifiedBy>Ferenc Gácsi</cp:lastModifiedBy>
  <cp:revision>3</cp:revision>
  <dcterms:created xsi:type="dcterms:W3CDTF">2024-05-17T18:19:24Z</dcterms:created>
  <dcterms:modified xsi:type="dcterms:W3CDTF">2024-05-18T16:32:28Z</dcterms:modified>
</cp:coreProperties>
</file>