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041"/>
    <a:srgbClr val="E8E8E8"/>
    <a:srgbClr val="FAF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7FC0-280C-4634-8BAA-DAB50FD05BDB}" v="279" dt="2024-05-20T15:27:18.240"/>
    <p1510:client id="{2DEEB12B-891C-510F-5B6C-BE298670917A}" v="450" dt="2024-05-20T11:08:00.496"/>
    <p1510:client id="{ABB3300E-9B46-424A-8938-612189040F13}" v="411" dt="2024-05-20T15:24:16.370"/>
    <p1510:client id="{DC8023F4-984E-A3FC-2E19-C9689B5A7E46}" v="924" dt="2024-05-19T18:10:52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C8023F4-984E-A3FC-2E19-C9689B5A7E46}"/>
    <pc:docChg chg="modSld">
      <pc:chgData name="" userId="" providerId="" clId="Web-{DC8023F4-984E-A3FC-2E19-C9689B5A7E46}" dt="2024-05-19T16:08:32.352" v="0"/>
      <pc:docMkLst>
        <pc:docMk/>
      </pc:docMkLst>
      <pc:sldChg chg="delSp">
        <pc:chgData name="" userId="" providerId="" clId="Web-{DC8023F4-984E-A3FC-2E19-C9689B5A7E46}" dt="2024-05-19T16:08:32.352" v="0"/>
        <pc:sldMkLst>
          <pc:docMk/>
          <pc:sldMk cId="4266748471" sldId="256"/>
        </pc:sldMkLst>
        <pc:spChg chg="del">
          <ac:chgData name="" userId="" providerId="" clId="Web-{DC8023F4-984E-A3FC-2E19-C9689B5A7E46}" dt="2024-05-19T16:08:32.352" v="0"/>
          <ac:spMkLst>
            <pc:docMk/>
            <pc:sldMk cId="4266748471" sldId="256"/>
            <ac:spMk id="2" creationId="{00000000-0000-0000-0000-000000000000}"/>
          </ac:spMkLst>
        </pc:spChg>
      </pc:sldChg>
    </pc:docChg>
  </pc:docChgLst>
  <pc:docChgLst>
    <pc:chgData name="Iván Vanda" userId="S::ivan.vanda@suli.martfu.hu::8c37c72b-40e1-4ae6-88ec-154a2eeddce9" providerId="AD" clId="Web-{DC8023F4-984E-A3FC-2E19-C9689B5A7E46}"/>
    <pc:docChg chg="addSld delSld modSld sldOrd">
      <pc:chgData name="Iván Vanda" userId="S::ivan.vanda@suli.martfu.hu::8c37c72b-40e1-4ae6-88ec-154a2eeddce9" providerId="AD" clId="Web-{DC8023F4-984E-A3FC-2E19-C9689B5A7E46}" dt="2024-05-19T18:10:52.441" v="767"/>
      <pc:docMkLst>
        <pc:docMk/>
      </pc:docMkLst>
      <pc:sldChg chg="addSp delSp modSp mod ord setBg">
        <pc:chgData name="Iván Vanda" userId="S::ivan.vanda@suli.martfu.hu::8c37c72b-40e1-4ae6-88ec-154a2eeddce9" providerId="AD" clId="Web-{DC8023F4-984E-A3FC-2E19-C9689B5A7E46}" dt="2024-05-19T18:10:52.441" v="767"/>
        <pc:sldMkLst>
          <pc:docMk/>
          <pc:sldMk cId="4266748471" sldId="256"/>
        </pc:sldMkLst>
        <pc:spChg chg="del">
          <ac:chgData name="Iván Vanda" userId="S::ivan.vanda@suli.martfu.hu::8c37c72b-40e1-4ae6-88ec-154a2eeddce9" providerId="AD" clId="Web-{DC8023F4-984E-A3FC-2E19-C9689B5A7E46}" dt="2024-05-19T16:08:38.930" v="0"/>
          <ac:spMkLst>
            <pc:docMk/>
            <pc:sldMk cId="4266748471" sldId="256"/>
            <ac:spMk id="3" creationId="{00000000-0000-0000-0000-000000000000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10:52.441" v="767"/>
          <ac:spMkLst>
            <pc:docMk/>
            <pc:sldMk cId="4266748471" sldId="256"/>
            <ac:spMk id="3" creationId="{58369849-7380-C4A5-8F79-A79202EADFF8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55.345" v="64"/>
          <ac:spMkLst>
            <pc:docMk/>
            <pc:sldMk cId="4266748471" sldId="256"/>
            <ac:spMk id="5" creationId="{E242D8E0-7DD7-55ED-80F8-2A6A3AE164C3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22.875" v="56"/>
          <ac:spMkLst>
            <pc:docMk/>
            <pc:sldMk cId="4266748471" sldId="256"/>
            <ac:spMk id="6" creationId="{55F5E3A7-8166-3345-B80F-6966F8577D44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6:13:06.359" v="54"/>
          <ac:spMkLst>
            <pc:docMk/>
            <pc:sldMk cId="4266748471" sldId="256"/>
            <ac:spMk id="7" creationId="{B14252A4-CAFE-16A2-412C-256716087E9E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3:54.641" v="63"/>
          <ac:spMkLst>
            <pc:docMk/>
            <pc:sldMk cId="4266748471" sldId="256"/>
            <ac:spMk id="8" creationId="{D7F6FBC5-892E-4263-E44F-568511F32D58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6:14:14.782" v="70"/>
          <ac:spMkLst>
            <pc:docMk/>
            <pc:sldMk cId="4266748471" sldId="256"/>
            <ac:spMk id="9" creationId="{DCF7F6A3-C715-C04A-384B-EF5D8C384363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18:12.710" v="88" actId="20577"/>
          <ac:spMkLst>
            <pc:docMk/>
            <pc:sldMk cId="4266748471" sldId="256"/>
            <ac:spMk id="10" creationId="{4CD3057C-02D1-25A7-6D76-197C3FCDD518}"/>
          </ac:spMkLst>
        </pc:spChg>
        <pc:picChg chg="add mod">
          <ac:chgData name="Iván Vanda" userId="S::ivan.vanda@suli.martfu.hu::8c37c72b-40e1-4ae6-88ec-154a2eeddce9" providerId="AD" clId="Web-{DC8023F4-984E-A3FC-2E19-C9689B5A7E46}" dt="2024-05-19T18:10:47.300" v="766"/>
          <ac:picMkLst>
            <pc:docMk/>
            <pc:sldMk cId="4266748471" sldId="256"/>
            <ac:picMk id="2" creationId="{3927DFD0-D4FC-9845-E485-7E14BE6D8ECA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14:12.611" v="68"/>
          <ac:picMkLst>
            <pc:docMk/>
            <pc:sldMk cId="4266748471" sldId="256"/>
            <ac:picMk id="4" creationId="{EB7CD067-1531-384F-E36F-11D81E0A2DD8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2:32.514" v="114"/>
          <ac:picMkLst>
            <pc:docMk/>
            <pc:sldMk cId="4266748471" sldId="256"/>
            <ac:picMk id="21" creationId="{6CFB6DEB-0C92-AAF3-49B4-511C6FC2E4F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3:03.421" v="122"/>
          <ac:picMkLst>
            <pc:docMk/>
            <pc:sldMk cId="4266748471" sldId="256"/>
            <ac:picMk id="23" creationId="{C735843E-B5C9-9AD4-D844-21EB1FA4BB7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2:56.639" v="120"/>
          <ac:picMkLst>
            <pc:docMk/>
            <pc:sldMk cId="4266748471" sldId="256"/>
            <ac:picMk id="24" creationId="{0ECAC4E1-07A5-32DE-8FE9-B1A545E14F43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3:52.891" v="124"/>
          <ac:picMkLst>
            <pc:docMk/>
            <pc:sldMk cId="4266748471" sldId="256"/>
            <ac:picMk id="25" creationId="{4211E467-4E39-FB20-FB39-FD44E0CA3106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6:27:19.412" v="128"/>
          <ac:picMkLst>
            <pc:docMk/>
            <pc:sldMk cId="4266748471" sldId="256"/>
            <ac:picMk id="26" creationId="{A4E993E4-C665-F318-9806-7FC6853216A4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7:13:48.232" v="398"/>
          <ac:picMkLst>
            <pc:docMk/>
            <pc:sldMk cId="4266748471" sldId="256"/>
            <ac:picMk id="27" creationId="{0EBB4762-3D9C-F7EA-7065-D302011ED538}"/>
          </ac:picMkLst>
        </pc:picChg>
        <pc:picChg chg="add del mod">
          <ac:chgData name="Iván Vanda" userId="S::ivan.vanda@suli.martfu.hu::8c37c72b-40e1-4ae6-88ec-154a2eeddce9" providerId="AD" clId="Web-{DC8023F4-984E-A3FC-2E19-C9689B5A7E46}" dt="2024-05-19T18:10:21.002" v="761"/>
          <ac:picMkLst>
            <pc:docMk/>
            <pc:sldMk cId="4266748471" sldId="256"/>
            <ac:picMk id="28" creationId="{9A63A4D3-EF48-5D52-8C43-2B13A3CE1208}"/>
          </ac:picMkLst>
        </pc:picChg>
        <pc:inkChg chg="add del">
          <ac:chgData name="Iván Vanda" userId="S::ivan.vanda@suli.martfu.hu::8c37c72b-40e1-4ae6-88ec-154a2eeddce9" providerId="AD" clId="Web-{DC8023F4-984E-A3FC-2E19-C9689B5A7E46}" dt="2024-05-19T16:18:38.898" v="94"/>
          <ac:inkMkLst>
            <pc:docMk/>
            <pc:sldMk cId="4266748471" sldId="256"/>
            <ac:inkMk id="11" creationId="{CE8EFB91-5325-AC7E-95B4-C0C8706231BB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8:35.273" v="93"/>
          <ac:inkMkLst>
            <pc:docMk/>
            <pc:sldMk cId="4266748471" sldId="256"/>
            <ac:inkMk id="12" creationId="{E760A253-2BFA-DCCD-9856-0A1D3E5B4BD8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8:35.273" v="92"/>
          <ac:inkMkLst>
            <pc:docMk/>
            <pc:sldMk cId="4266748471" sldId="256"/>
            <ac:inkMk id="13" creationId="{AC4B879B-8D99-753A-2D12-B32D208FE332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19.353" v="96"/>
          <ac:inkMkLst>
            <pc:docMk/>
            <pc:sldMk cId="4266748471" sldId="256"/>
            <ac:inkMk id="14" creationId="{B082FEB7-BB43-5F99-6809-36290E2FA8E9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43.353" v="98"/>
          <ac:inkMkLst>
            <pc:docMk/>
            <pc:sldMk cId="4266748471" sldId="256"/>
            <ac:inkMk id="15" creationId="{3AA72492-CE64-91BB-97E3-E419AD08FBEC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4"/>
          <ac:inkMkLst>
            <pc:docMk/>
            <pc:sldMk cId="4266748471" sldId="256"/>
            <ac:inkMk id="16" creationId="{D069FEBE-DDBC-4E7A-033E-3CE3BA6884F6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3"/>
          <ac:inkMkLst>
            <pc:docMk/>
            <pc:sldMk cId="4266748471" sldId="256"/>
            <ac:inkMk id="17" creationId="{C78CFDC6-5D80-6112-5EB0-9B6C37FDB087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19:54.869" v="102"/>
          <ac:inkMkLst>
            <pc:docMk/>
            <pc:sldMk cId="4266748471" sldId="256"/>
            <ac:inkMk id="18" creationId="{D82D82F8-E7E0-3E92-598F-1E8F2DB8C0B5}"/>
          </ac:inkMkLst>
        </pc:inkChg>
        <pc:inkChg chg="add">
          <ac:chgData name="Iván Vanda" userId="S::ivan.vanda@suli.martfu.hu::8c37c72b-40e1-4ae6-88ec-154a2eeddce9" providerId="AD" clId="Web-{DC8023F4-984E-A3FC-2E19-C9689B5A7E46}" dt="2024-05-19T16:20:06.260" v="105"/>
          <ac:inkMkLst>
            <pc:docMk/>
            <pc:sldMk cId="4266748471" sldId="256"/>
            <ac:inkMk id="19" creationId="{54BF398D-E6F2-576D-76B4-208A66931F40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22:25.732" v="111"/>
          <ac:inkMkLst>
            <pc:docMk/>
            <pc:sldMk cId="4266748471" sldId="256"/>
            <ac:inkMk id="20" creationId="{D772D5E7-8823-EA65-32A9-5CEC66BB0FFC}"/>
          </ac:inkMkLst>
        </pc:inkChg>
        <pc:inkChg chg="add del">
          <ac:chgData name="Iván Vanda" userId="S::ivan.vanda@suli.martfu.hu::8c37c72b-40e1-4ae6-88ec-154a2eeddce9" providerId="AD" clId="Web-{DC8023F4-984E-A3FC-2E19-C9689B5A7E46}" dt="2024-05-19T16:22:30.217" v="113"/>
          <ac:inkMkLst>
            <pc:docMk/>
            <pc:sldMk cId="4266748471" sldId="256"/>
            <ac:inkMk id="22" creationId="{CE921865-38E4-91D5-30F8-BE3B40D65090}"/>
          </ac:inkMkLst>
        </pc:inkChg>
      </pc:sldChg>
      <pc:sldChg chg="addSp delSp modSp new modTransition">
        <pc:chgData name="Iván Vanda" userId="S::ivan.vanda@suli.martfu.hu::8c37c72b-40e1-4ae6-88ec-154a2eeddce9" providerId="AD" clId="Web-{DC8023F4-984E-A3FC-2E19-C9689B5A7E46}" dt="2024-05-19T17:14:40.781" v="406"/>
        <pc:sldMkLst>
          <pc:docMk/>
          <pc:sldMk cId="414826363" sldId="257"/>
        </pc:sldMkLst>
        <pc:spChg chg="del">
          <ac:chgData name="Iván Vanda" userId="S::ivan.vanda@suli.martfu.hu::8c37c72b-40e1-4ae6-88ec-154a2eeddce9" providerId="AD" clId="Web-{DC8023F4-984E-A3FC-2E19-C9689B5A7E46}" dt="2024-05-19T16:29:03.133" v="150"/>
          <ac:spMkLst>
            <pc:docMk/>
            <pc:sldMk cId="414826363" sldId="257"/>
            <ac:spMk id="2" creationId="{6914F330-EBC2-9A15-A304-49A203431827}"/>
          </ac:spMkLst>
        </pc:spChg>
        <pc:spChg chg="del">
          <ac:chgData name="Iván Vanda" userId="S::ivan.vanda@suli.martfu.hu::8c37c72b-40e1-4ae6-88ec-154a2eeddce9" providerId="AD" clId="Web-{DC8023F4-984E-A3FC-2E19-C9689B5A7E46}" dt="2024-05-19T16:29:04.195" v="151"/>
          <ac:spMkLst>
            <pc:docMk/>
            <pc:sldMk cId="414826363" sldId="257"/>
            <ac:spMk id="3" creationId="{91B79E64-3127-5599-AA52-926BF13D76D3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3:18.483" v="214" actId="20577"/>
          <ac:spMkLst>
            <pc:docMk/>
            <pc:sldMk cId="414826363" sldId="257"/>
            <ac:spMk id="5" creationId="{E9529D45-086C-421E-FCE8-2A419180AFA8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9:08.992" v="387" actId="20577"/>
          <ac:spMkLst>
            <pc:docMk/>
            <pc:sldMk cId="414826363" sldId="257"/>
            <ac:spMk id="6" creationId="{5CE69014-B4DB-0E46-43A5-419CDD5302B0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6:35:00.111" v="233"/>
          <ac:spMkLst>
            <pc:docMk/>
            <pc:sldMk cId="414826363" sldId="257"/>
            <ac:spMk id="7" creationId="{0E513E00-6364-9DCD-EDAB-773027E2D6EB}"/>
          </ac:spMkLst>
        </pc:spChg>
        <pc:picChg chg="add mod modCrop">
          <ac:chgData name="Iván Vanda" userId="S::ivan.vanda@suli.martfu.hu::8c37c72b-40e1-4ae6-88ec-154a2eeddce9" providerId="AD" clId="Web-{DC8023F4-984E-A3FC-2E19-C9689B5A7E46}" dt="2024-05-19T17:14:40.781" v="406"/>
          <ac:picMkLst>
            <pc:docMk/>
            <pc:sldMk cId="414826363" sldId="257"/>
            <ac:picMk id="4" creationId="{8B313C00-304B-9696-331B-EC921332D54F}"/>
          </ac:picMkLst>
        </pc:picChg>
      </pc:sldChg>
      <pc:sldChg chg="add del replId">
        <pc:chgData name="Iván Vanda" userId="S::ivan.vanda@suli.martfu.hu::8c37c72b-40e1-4ae6-88ec-154a2eeddce9" providerId="AD" clId="Web-{DC8023F4-984E-A3FC-2E19-C9689B5A7E46}" dt="2024-05-19T16:27:42.803" v="132"/>
        <pc:sldMkLst>
          <pc:docMk/>
          <pc:sldMk cId="4288357634" sldId="257"/>
        </pc:sldMkLst>
      </pc:sldChg>
      <pc:sldChg chg="addSp delSp modSp new mod setBg">
        <pc:chgData name="Iván Vanda" userId="S::ivan.vanda@suli.martfu.hu::8c37c72b-40e1-4ae6-88ec-154a2eeddce9" providerId="AD" clId="Web-{DC8023F4-984E-A3FC-2E19-C9689B5A7E46}" dt="2024-05-19T18:06:10.906" v="706"/>
        <pc:sldMkLst>
          <pc:docMk/>
          <pc:sldMk cId="1086889509" sldId="258"/>
        </pc:sldMkLst>
        <pc:spChg chg="del">
          <ac:chgData name="Iván Vanda" userId="S::ivan.vanda@suli.martfu.hu::8c37c72b-40e1-4ae6-88ec-154a2eeddce9" providerId="AD" clId="Web-{DC8023F4-984E-A3FC-2E19-C9689B5A7E46}" dt="2024-05-19T16:40:52.416" v="390"/>
          <ac:spMkLst>
            <pc:docMk/>
            <pc:sldMk cId="1086889509" sldId="258"/>
            <ac:spMk id="2" creationId="{1FC7FEA0-F2A5-993F-B54B-370BDF6E4CB1}"/>
          </ac:spMkLst>
        </pc:spChg>
        <pc:spChg chg="add mod ord">
          <ac:chgData name="Iván Vanda" userId="S::ivan.vanda@suli.martfu.hu::8c37c72b-40e1-4ae6-88ec-154a2eeddce9" providerId="AD" clId="Web-{DC8023F4-984E-A3FC-2E19-C9689B5A7E46}" dt="2024-05-19T18:06:10.906" v="706"/>
          <ac:spMkLst>
            <pc:docMk/>
            <pc:sldMk cId="1086889509" sldId="258"/>
            <ac:spMk id="3" creationId="{3EF83034-BBFE-6607-56D6-E0AC00A62B87}"/>
          </ac:spMkLst>
        </pc:spChg>
        <pc:spChg chg="del">
          <ac:chgData name="Iván Vanda" userId="S::ivan.vanda@suli.martfu.hu::8c37c72b-40e1-4ae6-88ec-154a2eeddce9" providerId="AD" clId="Web-{DC8023F4-984E-A3FC-2E19-C9689B5A7E46}" dt="2024-05-19T16:40:53.354" v="391"/>
          <ac:spMkLst>
            <pc:docMk/>
            <pc:sldMk cId="1086889509" sldId="258"/>
            <ac:spMk id="3" creationId="{E7878EB5-65C4-F03F-CC37-14D2D5621519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7:31:50.889" v="633" actId="20577"/>
          <ac:spMkLst>
            <pc:docMk/>
            <pc:sldMk cId="1086889509" sldId="258"/>
            <ac:spMk id="6" creationId="{B11A77AD-CC8A-71FE-BAAF-94D13F4CF6ED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11" creationId="{A2679492-7988-4050-9056-542444452411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13" creationId="{B091B163-7D61-4891-ABCF-5C13D9C418D0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0" creationId="{9D25F302-27C5-414F-97F8-6EA0A6C028BA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2" creationId="{830A36F8-48C2-4842-A87B-8CE8DF4E7FD2}"/>
          </ac:spMkLst>
        </pc:spChg>
        <pc:spChg chg="add">
          <ac:chgData name="Iván Vanda" userId="S::ivan.vanda@suli.martfu.hu::8c37c72b-40e1-4ae6-88ec-154a2eeddce9" providerId="AD" clId="Web-{DC8023F4-984E-A3FC-2E19-C9689B5A7E46}" dt="2024-05-19T17:30:56.356" v="626"/>
          <ac:spMkLst>
            <pc:docMk/>
            <pc:sldMk cId="1086889509" sldId="258"/>
            <ac:spMk id="24" creationId="{7F488E8B-4E1E-4402-8935-D4E6C02615C7}"/>
          </ac:spMkLst>
        </pc:spChg>
        <pc:picChg chg="add del mod">
          <ac:chgData name="Iván Vanda" userId="S::ivan.vanda@suli.martfu.hu::8c37c72b-40e1-4ae6-88ec-154a2eeddce9" providerId="AD" clId="Web-{DC8023F4-984E-A3FC-2E19-C9689B5A7E46}" dt="2024-05-19T17:18:05.412" v="416"/>
          <ac:picMkLst>
            <pc:docMk/>
            <pc:sldMk cId="1086889509" sldId="258"/>
            <ac:picMk id="2" creationId="{F20E39EB-7B83-A25A-1AE6-32D74E92BC5C}"/>
          </ac:picMkLst>
        </pc:picChg>
        <pc:picChg chg="add mod ord modCrop">
          <ac:chgData name="Iván Vanda" userId="S::ivan.vanda@suli.martfu.hu::8c37c72b-40e1-4ae6-88ec-154a2eeddce9" providerId="AD" clId="Web-{DC8023F4-984E-A3FC-2E19-C9689B5A7E46}" dt="2024-05-19T17:30:56.356" v="626"/>
          <ac:picMkLst>
            <pc:docMk/>
            <pc:sldMk cId="1086889509" sldId="258"/>
            <ac:picMk id="4" creationId="{5C09CFBA-6B82-5C72-EB6B-480B32DC8DBC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7:30:56.356" v="626"/>
          <ac:picMkLst>
            <pc:docMk/>
            <pc:sldMk cId="1086889509" sldId="258"/>
            <ac:picMk id="5" creationId="{D68FB3A2-4DF3-EDC4-5076-02A6E518D30E}"/>
          </ac:picMkLst>
        </pc:picChg>
        <pc:cxnChg chg="add del">
          <ac:chgData name="Iván Vanda" userId="S::ivan.vanda@suli.martfu.hu::8c37c72b-40e1-4ae6-88ec-154a2eeddce9" providerId="AD" clId="Web-{DC8023F4-984E-A3FC-2E19-C9689B5A7E46}" dt="2024-05-19T17:30:56.356" v="626"/>
          <ac:cxnSpMkLst>
            <pc:docMk/>
            <pc:sldMk cId="1086889509" sldId="258"/>
            <ac:cxnSpMk id="15" creationId="{C49DA8F6-BCC1-4447-B54C-57856834B94B}"/>
          </ac:cxnSpMkLst>
        </pc:cxnChg>
      </pc:sldChg>
      <pc:sldChg chg="add del replId">
        <pc:chgData name="Iván Vanda" userId="S::ivan.vanda@suli.martfu.hu::8c37c72b-40e1-4ae6-88ec-154a2eeddce9" providerId="AD" clId="Web-{DC8023F4-984E-A3FC-2E19-C9689B5A7E46}" dt="2024-05-19T16:27:41.068" v="131"/>
        <pc:sldMkLst>
          <pc:docMk/>
          <pc:sldMk cId="4232265578" sldId="258"/>
        </pc:sldMkLst>
      </pc:sldChg>
      <pc:sldChg chg="addSp delSp modSp new mod setBg">
        <pc:chgData name="Iván Vanda" userId="S::ivan.vanda@suli.martfu.hu::8c37c72b-40e1-4ae6-88ec-154a2eeddce9" providerId="AD" clId="Web-{DC8023F4-984E-A3FC-2E19-C9689B5A7E46}" dt="2024-05-19T17:45:43.821" v="673"/>
        <pc:sldMkLst>
          <pc:docMk/>
          <pc:sldMk cId="1796079216" sldId="259"/>
        </pc:sldMkLst>
        <pc:spChg chg="mo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2" creationId="{D1F8D929-B27B-EC96-490B-F04FA48F4650}"/>
          </ac:spMkLst>
        </pc:spChg>
        <pc:spChg chg="mod or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3" creationId="{FA4131F9-76D2-EE5A-E118-249340CFF6CA}"/>
          </ac:spMkLst>
        </pc:spChg>
        <pc:spChg chg="add del mod">
          <ac:chgData name="Iván Vanda" userId="S::ivan.vanda@suli.martfu.hu::8c37c72b-40e1-4ae6-88ec-154a2eeddce9" providerId="AD" clId="Web-{DC8023F4-984E-A3FC-2E19-C9689B5A7E46}" dt="2024-05-19T17:45:40.399" v="672"/>
          <ac:spMkLst>
            <pc:docMk/>
            <pc:sldMk cId="1796079216" sldId="259"/>
            <ac:spMk id="5" creationId="{123F3380-5EC8-3583-C556-C91553DDBC8B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9" creationId="{79477870-C64A-4E35-8F2F-05B7114F3C74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1" creationId="{8AEA628B-C8FF-4D0B-B111-F101F580B15D}"/>
          </ac:spMkLst>
        </pc:spChg>
        <pc:spChg chg="add del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3" creationId="{42663BD0-064C-40FC-A331-F49FCA9536AA}"/>
          </ac:spMkLst>
        </pc:spChg>
        <pc:spChg chg="ad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18" creationId="{2C61293E-6EBE-43EF-A52C-9BEBFD7679D4}"/>
          </ac:spMkLst>
        </pc:spChg>
        <pc:spChg chg="add">
          <ac:chgData name="Iván Vanda" userId="S::ivan.vanda@suli.martfu.hu::8c37c72b-40e1-4ae6-88ec-154a2eeddce9" providerId="AD" clId="Web-{DC8023F4-984E-A3FC-2E19-C9689B5A7E46}" dt="2024-05-19T17:45:43.821" v="673"/>
          <ac:spMkLst>
            <pc:docMk/>
            <pc:sldMk cId="1796079216" sldId="259"/>
            <ac:spMk id="20" creationId="{21540236-BFD5-4A9D-8840-4703E7F76825}"/>
          </ac:spMkLst>
        </pc:spChg>
        <pc:picChg chg="add mod">
          <ac:chgData name="Iván Vanda" userId="S::ivan.vanda@suli.martfu.hu::8c37c72b-40e1-4ae6-88ec-154a2eeddce9" providerId="AD" clId="Web-{DC8023F4-984E-A3FC-2E19-C9689B5A7E46}" dt="2024-05-19T17:45:43.821" v="673"/>
          <ac:picMkLst>
            <pc:docMk/>
            <pc:sldMk cId="1796079216" sldId="259"/>
            <ac:picMk id="4" creationId="{BC746105-FF44-683C-AECF-3AB8682149AC}"/>
          </ac:picMkLst>
        </pc:picChg>
      </pc:sldChg>
      <pc:sldChg chg="addSp delSp modSp new mod setBg">
        <pc:chgData name="Iván Vanda" userId="S::ivan.vanda@suli.martfu.hu::8c37c72b-40e1-4ae6-88ec-154a2eeddce9" providerId="AD" clId="Web-{DC8023F4-984E-A3FC-2E19-C9689B5A7E46}" dt="2024-05-19T18:09:35.498" v="758" actId="1076"/>
        <pc:sldMkLst>
          <pc:docMk/>
          <pc:sldMk cId="1483540426" sldId="260"/>
        </pc:sldMkLst>
        <pc:spChg chg="mo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2" creationId="{AD4C47BE-F169-5448-8F36-1FC80A0A613E}"/>
          </ac:spMkLst>
        </pc:spChg>
        <pc:spChg chg="del">
          <ac:chgData name="Iván Vanda" userId="S::ivan.vanda@suli.martfu.hu::8c37c72b-40e1-4ae6-88ec-154a2eeddce9" providerId="AD" clId="Web-{DC8023F4-984E-A3FC-2E19-C9689B5A7E46}" dt="2024-05-19T18:03:52.740" v="682"/>
          <ac:spMkLst>
            <pc:docMk/>
            <pc:sldMk cId="1483540426" sldId="260"/>
            <ac:spMk id="3" creationId="{2ECBBA3C-5779-2636-F2A5-5169A192722C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13.997" v="751" actId="1076"/>
          <ac:spMkLst>
            <pc:docMk/>
            <pc:sldMk cId="1483540426" sldId="260"/>
            <ac:spMk id="7" creationId="{E40CF54D-BF19-FFAA-341E-92DD4315B627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27.154" v="755" actId="1076"/>
          <ac:spMkLst>
            <pc:docMk/>
            <pc:sldMk cId="1483540426" sldId="260"/>
            <ac:spMk id="8" creationId="{E54111AC-A8EE-5508-48B4-C2B6F6277112}"/>
          </ac:spMkLst>
        </pc:spChg>
        <pc:spChg chg="add mod">
          <ac:chgData name="Iván Vanda" userId="S::ivan.vanda@suli.martfu.hu::8c37c72b-40e1-4ae6-88ec-154a2eeddce9" providerId="AD" clId="Web-{DC8023F4-984E-A3FC-2E19-C9689B5A7E46}" dt="2024-05-19T18:09:35.498" v="758" actId="1076"/>
          <ac:spMkLst>
            <pc:docMk/>
            <pc:sldMk cId="1483540426" sldId="260"/>
            <ac:spMk id="9" creationId="{5972C1C4-D178-388D-BB44-47DF5B9C8B0B}"/>
          </ac:spMkLst>
        </pc:spChg>
        <pc:spChg chg="ad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11" creationId="{ADA216DF-C268-4A25-A2DC-51E15F55003F}"/>
          </ac:spMkLst>
        </pc:spChg>
        <pc:spChg chg="add">
          <ac:chgData name="Iván Vanda" userId="S::ivan.vanda@suli.martfu.hu::8c37c72b-40e1-4ae6-88ec-154a2eeddce9" providerId="AD" clId="Web-{DC8023F4-984E-A3FC-2E19-C9689B5A7E46}" dt="2024-05-19T18:05:28.215" v="696"/>
          <ac:spMkLst>
            <pc:docMk/>
            <pc:sldMk cId="1483540426" sldId="260"/>
            <ac:spMk id="13" creationId="{DE127D07-37F2-4FE3-9F47-F0CD6740D5D8}"/>
          </ac:spMkLst>
        </pc:spChg>
        <pc:picChg chg="add mod ord">
          <ac:chgData name="Iván Vanda" userId="S::ivan.vanda@suli.martfu.hu::8c37c72b-40e1-4ae6-88ec-154a2eeddce9" providerId="AD" clId="Web-{DC8023F4-984E-A3FC-2E19-C9689B5A7E46}" dt="2024-05-19T18:05:52.029" v="704" actId="14100"/>
          <ac:picMkLst>
            <pc:docMk/>
            <pc:sldMk cId="1483540426" sldId="260"/>
            <ac:picMk id="4" creationId="{BFBFBE08-ACC7-E6C8-EA77-987874244970}"/>
          </ac:picMkLst>
        </pc:picChg>
        <pc:picChg chg="add mod ord">
          <ac:chgData name="Iván Vanda" userId="S::ivan.vanda@suli.martfu.hu::8c37c72b-40e1-4ae6-88ec-154a2eeddce9" providerId="AD" clId="Web-{DC8023F4-984E-A3FC-2E19-C9689B5A7E46}" dt="2024-05-19T18:08:14.274" v="745" actId="1076"/>
          <ac:picMkLst>
            <pc:docMk/>
            <pc:sldMk cId="1483540426" sldId="260"/>
            <ac:picMk id="5" creationId="{9F7539A9-7784-0E39-19B5-2317810FBADA}"/>
          </ac:picMkLst>
        </pc:picChg>
        <pc:picChg chg="add mod">
          <ac:chgData name="Iván Vanda" userId="S::ivan.vanda@suli.martfu.hu::8c37c72b-40e1-4ae6-88ec-154a2eeddce9" providerId="AD" clId="Web-{DC8023F4-984E-A3FC-2E19-C9689B5A7E46}" dt="2024-05-19T18:05:33.637" v="698" actId="1076"/>
          <ac:picMkLst>
            <pc:docMk/>
            <pc:sldMk cId="1483540426" sldId="260"/>
            <ac:picMk id="6" creationId="{5AD31F61-96E4-034F-84E3-CBBC3D4081F9}"/>
          </ac:picMkLst>
        </pc:picChg>
      </pc:sldChg>
    </pc:docChg>
  </pc:docChgLst>
  <pc:docChgLst>
    <pc:chgData name="Doba István" userId="d45759dd-b068-4bea-8e16-ba068efbadc5" providerId="ADAL" clId="{ABB3300E-9B46-424A-8938-612189040F13}"/>
    <pc:docChg chg="custSel addSld modSld sldOrd">
      <pc:chgData name="Doba István" userId="d45759dd-b068-4bea-8e16-ba068efbadc5" providerId="ADAL" clId="{ABB3300E-9B46-424A-8938-612189040F13}" dt="2024-05-20T15:24:16.370" v="411" actId="478"/>
      <pc:docMkLst>
        <pc:docMk/>
      </pc:docMkLst>
      <pc:sldChg chg="mod modClrScheme chgLayout">
        <pc:chgData name="Doba István" userId="d45759dd-b068-4bea-8e16-ba068efbadc5" providerId="ADAL" clId="{ABB3300E-9B46-424A-8938-612189040F13}" dt="2024-05-20T15:06:20.729" v="0" actId="700"/>
        <pc:sldMkLst>
          <pc:docMk/>
          <pc:sldMk cId="4266748471" sldId="256"/>
        </pc:sldMkLst>
      </pc:sldChg>
      <pc:sldChg chg="addSp delSp modSp new ord">
        <pc:chgData name="Doba István" userId="d45759dd-b068-4bea-8e16-ba068efbadc5" providerId="ADAL" clId="{ABB3300E-9B46-424A-8938-612189040F13}" dt="2024-05-20T15:24:16.370" v="411" actId="478"/>
        <pc:sldMkLst>
          <pc:docMk/>
          <pc:sldMk cId="1114110197" sldId="263"/>
        </pc:sldMkLst>
        <pc:spChg chg="add mod">
          <ac:chgData name="Doba István" userId="d45759dd-b068-4bea-8e16-ba068efbadc5" providerId="ADAL" clId="{ABB3300E-9B46-424A-8938-612189040F13}" dt="2024-05-20T15:10:19.955" v="70" actId="1076"/>
          <ac:spMkLst>
            <pc:docMk/>
            <pc:sldMk cId="1114110197" sldId="263"/>
            <ac:spMk id="3" creationId="{F3FDEE8B-468B-4F28-0622-E3641B7BE5FF}"/>
          </ac:spMkLst>
        </pc:spChg>
        <pc:spChg chg="add del mod">
          <ac:chgData name="Doba István" userId="d45759dd-b068-4bea-8e16-ba068efbadc5" providerId="ADAL" clId="{ABB3300E-9B46-424A-8938-612189040F13}" dt="2024-05-20T15:12:57.397" v="132" actId="21"/>
          <ac:spMkLst>
            <pc:docMk/>
            <pc:sldMk cId="1114110197" sldId="263"/>
            <ac:spMk id="15" creationId="{53C786DD-13DC-A883-E034-3A316EB9C617}"/>
          </ac:spMkLst>
        </pc:spChg>
        <pc:spChg chg="add mod">
          <ac:chgData name="Doba István" userId="d45759dd-b068-4bea-8e16-ba068efbadc5" providerId="ADAL" clId="{ABB3300E-9B46-424A-8938-612189040F13}" dt="2024-05-20T15:14:06.585" v="185" actId="1076"/>
          <ac:spMkLst>
            <pc:docMk/>
            <pc:sldMk cId="1114110197" sldId="263"/>
            <ac:spMk id="18" creationId="{9717EB78-A9F9-711F-45FB-5D47C77347DE}"/>
          </ac:spMkLst>
        </pc:spChg>
        <pc:spChg chg="add del mod">
          <ac:chgData name="Doba István" userId="d45759dd-b068-4bea-8e16-ba068efbadc5" providerId="ADAL" clId="{ABB3300E-9B46-424A-8938-612189040F13}" dt="2024-05-20T15:16:51.659" v="287" actId="478"/>
          <ac:spMkLst>
            <pc:docMk/>
            <pc:sldMk cId="1114110197" sldId="263"/>
            <ac:spMk id="20" creationId="{836C8CC1-2D6D-C989-B2FA-FBF41DCDB391}"/>
          </ac:spMkLst>
        </pc:spChg>
        <pc:spChg chg="add del mod">
          <ac:chgData name="Doba István" userId="d45759dd-b068-4bea-8e16-ba068efbadc5" providerId="ADAL" clId="{ABB3300E-9B46-424A-8938-612189040F13}" dt="2024-05-20T15:18:34.851" v="349" actId="478"/>
          <ac:spMkLst>
            <pc:docMk/>
            <pc:sldMk cId="1114110197" sldId="263"/>
            <ac:spMk id="23" creationId="{BAD2890B-79F1-9839-DF5F-3706DBE56310}"/>
          </ac:spMkLst>
        </pc:spChg>
        <pc:spChg chg="add del mod">
          <ac:chgData name="Doba István" userId="d45759dd-b068-4bea-8e16-ba068efbadc5" providerId="ADAL" clId="{ABB3300E-9B46-424A-8938-612189040F13}" dt="2024-05-20T15:23:08.816" v="364" actId="478"/>
          <ac:spMkLst>
            <pc:docMk/>
            <pc:sldMk cId="1114110197" sldId="263"/>
            <ac:spMk id="28" creationId="{3B32DD51-B7D7-569D-E0A8-5EAEE1993879}"/>
          </ac:spMkLst>
        </pc:spChg>
        <pc:spChg chg="add del mod">
          <ac:chgData name="Doba István" userId="d45759dd-b068-4bea-8e16-ba068efbadc5" providerId="ADAL" clId="{ABB3300E-9B46-424A-8938-612189040F13}" dt="2024-05-20T15:24:09.795" v="409" actId="478"/>
          <ac:spMkLst>
            <pc:docMk/>
            <pc:sldMk cId="1114110197" sldId="263"/>
            <ac:spMk id="30" creationId="{A0EFF37F-04E1-5D35-8A46-AAFF6E21998E}"/>
          </ac:spMkLst>
        </pc:spChg>
        <pc:spChg chg="add del">
          <ac:chgData name="Doba István" userId="d45759dd-b068-4bea-8e16-ba068efbadc5" providerId="ADAL" clId="{ABB3300E-9B46-424A-8938-612189040F13}" dt="2024-05-20T15:24:07.801" v="408" actId="478"/>
          <ac:spMkLst>
            <pc:docMk/>
            <pc:sldMk cId="1114110197" sldId="263"/>
            <ac:spMk id="31" creationId="{576D3FB6-5FAE-B057-45A9-B8FD260764D9}"/>
          </ac:spMkLst>
        </pc:spChg>
        <pc:spChg chg="add del">
          <ac:chgData name="Doba István" userId="d45759dd-b068-4bea-8e16-ba068efbadc5" providerId="ADAL" clId="{ABB3300E-9B46-424A-8938-612189040F13}" dt="2024-05-20T15:24:16.370" v="411" actId="478"/>
          <ac:spMkLst>
            <pc:docMk/>
            <pc:sldMk cId="1114110197" sldId="263"/>
            <ac:spMk id="33" creationId="{E62C0AEF-68E9-AAFD-2358-4B3F3DFD9026}"/>
          </ac:spMkLst>
        </pc:spChg>
        <pc:picChg chg="mod">
          <ac:chgData name="Doba István" userId="d45759dd-b068-4bea-8e16-ba068efbadc5" providerId="ADAL" clId="{ABB3300E-9B46-424A-8938-612189040F13}" dt="2024-05-20T15:09:21.956" v="63" actId="14100"/>
          <ac:picMkLst>
            <pc:docMk/>
            <pc:sldMk cId="1114110197" sldId="263"/>
            <ac:picMk id="2" creationId="{D5F2A2C8-F63B-8800-19A3-F3101F419B3A}"/>
          </ac:picMkLst>
        </pc:picChg>
        <pc:picChg chg="add mod">
          <ac:chgData name="Doba István" userId="d45759dd-b068-4bea-8e16-ba068efbadc5" providerId="ADAL" clId="{ABB3300E-9B46-424A-8938-612189040F13}" dt="2024-05-20T15:10:31.757" v="73" actId="14861"/>
          <ac:picMkLst>
            <pc:docMk/>
            <pc:sldMk cId="1114110197" sldId="263"/>
            <ac:picMk id="5" creationId="{1F1AAA7C-C8AC-61E5-3C13-D022BD3E2D81}"/>
          </ac:picMkLst>
        </pc:picChg>
        <pc:picChg chg="add mod">
          <ac:chgData name="Doba István" userId="d45759dd-b068-4bea-8e16-ba068efbadc5" providerId="ADAL" clId="{ABB3300E-9B46-424A-8938-612189040F13}" dt="2024-05-20T15:12:09.233" v="107" actId="1076"/>
          <ac:picMkLst>
            <pc:docMk/>
            <pc:sldMk cId="1114110197" sldId="263"/>
            <ac:picMk id="7" creationId="{2DCACEBF-C572-9B18-3690-AE3358CE8FD6}"/>
          </ac:picMkLst>
        </pc:picChg>
        <pc:picChg chg="add mod">
          <ac:chgData name="Doba István" userId="d45759dd-b068-4bea-8e16-ba068efbadc5" providerId="ADAL" clId="{ABB3300E-9B46-424A-8938-612189040F13}" dt="2024-05-20T15:12:50.631" v="131" actId="1076"/>
          <ac:picMkLst>
            <pc:docMk/>
            <pc:sldMk cId="1114110197" sldId="263"/>
            <ac:picMk id="11" creationId="{BBCFFA94-CC8E-6014-7E0F-33AEF10CC165}"/>
          </ac:picMkLst>
        </pc:picChg>
        <pc:picChg chg="add del mod">
          <ac:chgData name="Doba István" userId="d45759dd-b068-4bea-8e16-ba068efbadc5" providerId="ADAL" clId="{ABB3300E-9B46-424A-8938-612189040F13}" dt="2024-05-20T15:22:37.664" v="353" actId="478"/>
          <ac:picMkLst>
            <pc:docMk/>
            <pc:sldMk cId="1114110197" sldId="263"/>
            <ac:picMk id="24" creationId="{D46BB8ED-B330-6737-ED3E-94F1590C1693}"/>
          </ac:picMkLst>
        </pc:picChg>
      </pc:sldChg>
    </pc:docChg>
  </pc:docChgLst>
  <pc:docChgLst>
    <pc:chgData name="Iván Vanda" userId="S::ivan.vanda@suli.martfu.hu::8c37c72b-40e1-4ae6-88ec-154a2eeddce9" providerId="AD" clId="Web-{2DEEB12B-891C-510F-5B6C-BE298670917A}"/>
    <pc:docChg chg="addSld modSld">
      <pc:chgData name="Iván Vanda" userId="S::ivan.vanda@suli.martfu.hu::8c37c72b-40e1-4ae6-88ec-154a2eeddce9" providerId="AD" clId="Web-{2DEEB12B-891C-510F-5B6C-BE298670917A}" dt="2024-05-20T11:08:00.496" v="359"/>
      <pc:docMkLst>
        <pc:docMk/>
      </pc:docMkLst>
      <pc:sldChg chg="modTransition">
        <pc:chgData name="Iván Vanda" userId="S::ivan.vanda@suli.martfu.hu::8c37c72b-40e1-4ae6-88ec-154a2eeddce9" providerId="AD" clId="Web-{2DEEB12B-891C-510F-5B6C-BE298670917A}" dt="2024-05-20T09:42:21.409" v="66"/>
        <pc:sldMkLst>
          <pc:docMk/>
          <pc:sldMk cId="414826363" sldId="257"/>
        </pc:sldMkLst>
      </pc:sldChg>
      <pc:sldChg chg="modTransition">
        <pc:chgData name="Iván Vanda" userId="S::ivan.vanda@suli.martfu.hu::8c37c72b-40e1-4ae6-88ec-154a2eeddce9" providerId="AD" clId="Web-{2DEEB12B-891C-510F-5B6C-BE298670917A}" dt="2024-05-20T09:41:38.252" v="63"/>
        <pc:sldMkLst>
          <pc:docMk/>
          <pc:sldMk cId="1086889509" sldId="258"/>
        </pc:sldMkLst>
      </pc:sldChg>
      <pc:sldChg chg="modTransition">
        <pc:chgData name="Iván Vanda" userId="S::ivan.vanda@suli.martfu.hu::8c37c72b-40e1-4ae6-88ec-154a2eeddce9" providerId="AD" clId="Web-{2DEEB12B-891C-510F-5B6C-BE298670917A}" dt="2024-05-20T09:41:39.830" v="64"/>
        <pc:sldMkLst>
          <pc:docMk/>
          <pc:sldMk cId="1796079216" sldId="259"/>
        </pc:sldMkLst>
      </pc:sldChg>
      <pc:sldChg chg="addSp delSp modSp modTransition">
        <pc:chgData name="Iván Vanda" userId="S::ivan.vanda@suli.martfu.hu::8c37c72b-40e1-4ae6-88ec-154a2eeddce9" providerId="AD" clId="Web-{2DEEB12B-891C-510F-5B6C-BE298670917A}" dt="2024-05-20T09:41:41.173" v="65"/>
        <pc:sldMkLst>
          <pc:docMk/>
          <pc:sldMk cId="1483540426" sldId="260"/>
        </pc:sldMkLst>
        <pc:spChg chg="mod">
          <ac:chgData name="Iván Vanda" userId="S::ivan.vanda@suli.martfu.hu::8c37c72b-40e1-4ae6-88ec-154a2eeddce9" providerId="AD" clId="Web-{2DEEB12B-891C-510F-5B6C-BE298670917A}" dt="2024-05-20T09:39:22.733" v="62" actId="20577"/>
          <ac:spMkLst>
            <pc:docMk/>
            <pc:sldMk cId="1483540426" sldId="260"/>
            <ac:spMk id="2" creationId="{AD4C47BE-F169-5448-8F36-1FC80A0A613E}"/>
          </ac:spMkLst>
        </pc:spChg>
        <pc:spChg chg="add del mod">
          <ac:chgData name="Iván Vanda" userId="S::ivan.vanda@suli.martfu.hu::8c37c72b-40e1-4ae6-88ec-154a2eeddce9" providerId="AD" clId="Web-{2DEEB12B-891C-510F-5B6C-BE298670917A}" dt="2024-05-20T09:32:19.973" v="6"/>
          <ac:spMkLst>
            <pc:docMk/>
            <pc:sldMk cId="1483540426" sldId="260"/>
            <ac:spMk id="3" creationId="{69BDE0B8-A12C-7FE0-BE87-87DCCC6A0892}"/>
          </ac:spMkLst>
        </pc:spChg>
        <pc:spChg chg="mod">
          <ac:chgData name="Iván Vanda" userId="S::ivan.vanda@suli.martfu.hu::8c37c72b-40e1-4ae6-88ec-154a2eeddce9" providerId="AD" clId="Web-{2DEEB12B-891C-510F-5B6C-BE298670917A}" dt="2024-05-20T09:38:38.247" v="57" actId="20577"/>
          <ac:spMkLst>
            <pc:docMk/>
            <pc:sldMk cId="1483540426" sldId="260"/>
            <ac:spMk id="7" creationId="{E40CF54D-BF19-FFAA-341E-92DD4315B627}"/>
          </ac:spMkLst>
        </pc:spChg>
        <pc:spChg chg="mod">
          <ac:chgData name="Iván Vanda" userId="S::ivan.vanda@suli.martfu.hu::8c37c72b-40e1-4ae6-88ec-154a2eeddce9" providerId="AD" clId="Web-{2DEEB12B-891C-510F-5B6C-BE298670917A}" dt="2024-05-20T09:34:56.461" v="25" actId="20577"/>
          <ac:spMkLst>
            <pc:docMk/>
            <pc:sldMk cId="1483540426" sldId="260"/>
            <ac:spMk id="8" creationId="{E54111AC-A8EE-5508-48B4-C2B6F6277112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32:37.598" v="8"/>
          <ac:spMkLst>
            <pc:docMk/>
            <pc:sldMk cId="1483540426" sldId="260"/>
            <ac:spMk id="10" creationId="{308FD719-BBAE-DCFC-CB98-B0A639971108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3:23.458" v="20" actId="1076"/>
          <ac:spMkLst>
            <pc:docMk/>
            <pc:sldMk cId="1483540426" sldId="260"/>
            <ac:spMk id="12" creationId="{3945A4BF-DBF0-7814-A3E0-595C7D564D3B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5:53.665" v="45" actId="20577"/>
          <ac:spMkLst>
            <pc:docMk/>
            <pc:sldMk cId="1483540426" sldId="260"/>
            <ac:spMk id="14" creationId="{BCCB3405-0932-2BA0-6B8C-61624DFDA0B9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09:38:55.107" v="60"/>
          <ac:spMkLst>
            <pc:docMk/>
            <pc:sldMk cId="1483540426" sldId="260"/>
            <ac:spMk id="15" creationId="{39B56D7A-3D97-B106-B06F-23152ECE33A6}"/>
          </ac:spMkLst>
        </pc:spChg>
      </pc:sldChg>
      <pc:sldChg chg="addSp delSp modSp new mod modTransition setBg">
        <pc:chgData name="Iván Vanda" userId="S::ivan.vanda@suli.martfu.hu::8c37c72b-40e1-4ae6-88ec-154a2eeddce9" providerId="AD" clId="Web-{2DEEB12B-891C-510F-5B6C-BE298670917A}" dt="2024-05-20T11:07:58.230" v="358"/>
        <pc:sldMkLst>
          <pc:docMk/>
          <pc:sldMk cId="979860995" sldId="261"/>
        </pc:sldMkLst>
        <pc:spChg chg="mo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2" creationId="{BE2AD583-4087-908F-7E45-D8F57F952753}"/>
          </ac:spMkLst>
        </pc:spChg>
        <pc:spChg chg="mod ord">
          <ac:chgData name="Iván Vanda" userId="S::ivan.vanda@suli.martfu.hu::8c37c72b-40e1-4ae6-88ec-154a2eeddce9" providerId="AD" clId="Web-{2DEEB12B-891C-510F-5B6C-BE298670917A}" dt="2024-05-20T09:49:57.217" v="141" actId="20577"/>
          <ac:spMkLst>
            <pc:docMk/>
            <pc:sldMk cId="979860995" sldId="261"/>
            <ac:spMk id="3" creationId="{D56E70AA-C95F-12F9-3494-C2A94F5EAF1C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9" creationId="{F13C74B1-5B17-4795-BED0-7140497B445A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1" creationId="{D4974D33-8DC5-464E-8C6D-BE58F0669C17}"/>
          </ac:spMkLst>
        </pc:spChg>
        <pc:spChg chg="ad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6" creationId="{2C61293E-6EBE-43EF-A52C-9BEBFD7679D4}"/>
          </ac:spMkLst>
        </pc:spChg>
        <pc:spChg chg="add">
          <ac:chgData name="Iván Vanda" userId="S::ivan.vanda@suli.martfu.hu::8c37c72b-40e1-4ae6-88ec-154a2eeddce9" providerId="AD" clId="Web-{2DEEB12B-891C-510F-5B6C-BE298670917A}" dt="2024-05-20T09:46:33.712" v="95"/>
          <ac:spMkLst>
            <pc:docMk/>
            <pc:sldMk cId="979860995" sldId="261"/>
            <ac:spMk id="18" creationId="{21540236-BFD5-4A9D-8840-4703E7F76825}"/>
          </ac:spMkLst>
        </pc:spChg>
        <pc:picChg chg="add mod">
          <ac:chgData name="Iván Vanda" userId="S::ivan.vanda@suli.martfu.hu::8c37c72b-40e1-4ae6-88ec-154a2eeddce9" providerId="AD" clId="Web-{2DEEB12B-891C-510F-5B6C-BE298670917A}" dt="2024-05-20T09:46:33.712" v="95"/>
          <ac:picMkLst>
            <pc:docMk/>
            <pc:sldMk cId="979860995" sldId="261"/>
            <ac:picMk id="4" creationId="{E4F9051F-0DFA-33B4-E61E-615005E2A7E1}"/>
          </ac:picMkLst>
        </pc:picChg>
      </pc:sldChg>
      <pc:sldChg chg="addSp delSp modSp new mod modTransition setBg">
        <pc:chgData name="Iván Vanda" userId="S::ivan.vanda@suli.martfu.hu::8c37c72b-40e1-4ae6-88ec-154a2eeddce9" providerId="AD" clId="Web-{2DEEB12B-891C-510F-5B6C-BE298670917A}" dt="2024-05-20T11:08:00.496" v="359"/>
        <pc:sldMkLst>
          <pc:docMk/>
          <pc:sldMk cId="244444780" sldId="262"/>
        </pc:sldMkLst>
        <pc:spChg chg="mod">
          <ac:chgData name="Iván Vanda" userId="S::ivan.vanda@suli.martfu.hu::8c37c72b-40e1-4ae6-88ec-154a2eeddce9" providerId="AD" clId="Web-{2DEEB12B-891C-510F-5B6C-BE298670917A}" dt="2024-05-20T10:01:50.921" v="156"/>
          <ac:spMkLst>
            <pc:docMk/>
            <pc:sldMk cId="244444780" sldId="262"/>
            <ac:spMk id="2" creationId="{253718B9-222F-8F72-3F00-E88FC5DF7C89}"/>
          </ac:spMkLst>
        </pc:spChg>
        <pc:spChg chg="del">
          <ac:chgData name="Iván Vanda" userId="S::ivan.vanda@suli.martfu.hu::8c37c72b-40e1-4ae6-88ec-154a2eeddce9" providerId="AD" clId="Web-{2DEEB12B-891C-510F-5B6C-BE298670917A}" dt="2024-05-20T09:51:11.875" v="148"/>
          <ac:spMkLst>
            <pc:docMk/>
            <pc:sldMk cId="244444780" sldId="262"/>
            <ac:spMk id="3" creationId="{24E56761-C828-3087-FD70-58FB054675A1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11:06:56.882" v="349" actId="20577"/>
          <ac:spMkLst>
            <pc:docMk/>
            <pc:sldMk cId="244444780" sldId="262"/>
            <ac:spMk id="3" creationId="{D73510F1-B709-039C-8A56-7AE9B47EDF2A}"/>
          </ac:spMkLst>
        </pc:spChg>
        <pc:spChg chg="add mod">
          <ac:chgData name="Iván Vanda" userId="S::ivan.vanda@suli.martfu.hu::8c37c72b-40e1-4ae6-88ec-154a2eeddce9" providerId="AD" clId="Web-{2DEEB12B-891C-510F-5B6C-BE298670917A}" dt="2024-05-20T11:07:25.322" v="354"/>
          <ac:spMkLst>
            <pc:docMk/>
            <pc:sldMk cId="244444780" sldId="262"/>
            <ac:spMk id="5" creationId="{9A0A5921-0287-98C5-C1BB-27E00BCCFAB1}"/>
          </ac:spMkLst>
        </pc:spChg>
        <pc:spChg chg="add del mod">
          <ac:chgData name="Iván Vanda" userId="S::ivan.vanda@suli.martfu.hu::8c37c72b-40e1-4ae6-88ec-154a2eeddce9" providerId="AD" clId="Web-{2DEEB12B-891C-510F-5B6C-BE298670917A}" dt="2024-05-20T10:58:01.705" v="197"/>
          <ac:spMkLst>
            <pc:docMk/>
            <pc:sldMk cId="244444780" sldId="262"/>
            <ac:spMk id="6" creationId="{C66EF351-5AC1-3051-7916-0D5218F8E1F1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10:04:43.753" v="175"/>
          <ac:spMkLst>
            <pc:docMk/>
            <pc:sldMk cId="244444780" sldId="262"/>
            <ac:spMk id="8" creationId="{228B9850-E864-9304-4A60-6FA511C1C793}"/>
          </ac:spMkLst>
        </pc:spChg>
        <pc:spChg chg="add">
          <ac:chgData name="Iván Vanda" userId="S::ivan.vanda@suli.martfu.hu::8c37c72b-40e1-4ae6-88ec-154a2eeddce9" providerId="AD" clId="Web-{2DEEB12B-891C-510F-5B6C-BE298670917A}" dt="2024-05-20T11:07:36.432" v="355"/>
          <ac:spMkLst>
            <pc:docMk/>
            <pc:sldMk cId="244444780" sldId="262"/>
            <ac:spMk id="8" creationId="{75CE4E8D-76B5-47B9-47F2-79B31D2628C5}"/>
          </ac:spMkLst>
        </pc:spChg>
        <pc:spChg chg="add del">
          <ac:chgData name="Iván Vanda" userId="S::ivan.vanda@suli.martfu.hu::8c37c72b-40e1-4ae6-88ec-154a2eeddce9" providerId="AD" clId="Web-{2DEEB12B-891C-510F-5B6C-BE298670917A}" dt="2024-05-20T11:07:50.089" v="357"/>
          <ac:spMkLst>
            <pc:docMk/>
            <pc:sldMk cId="244444780" sldId="262"/>
            <ac:spMk id="9" creationId="{6DBC5BD8-E9C0-8FCE-CB0F-116AC89A74A0}"/>
          </ac:spMkLst>
        </pc:spChg>
        <pc:spChg chg="add ord">
          <ac:chgData name="Iván Vanda" userId="S::ivan.vanda@suli.martfu.hu::8c37c72b-40e1-4ae6-88ec-154a2eeddce9" providerId="AD" clId="Web-{2DEEB12B-891C-510F-5B6C-BE298670917A}" dt="2024-05-20T10:06:43.506" v="182"/>
          <ac:spMkLst>
            <pc:docMk/>
            <pc:sldMk cId="244444780" sldId="262"/>
            <ac:spMk id="11" creationId="{21AC6A30-4F22-4C0F-B278-19C5B8A80C55}"/>
          </ac:spMkLst>
        </pc:spChg>
        <pc:spChg chg="add del ord">
          <ac:chgData name="Iván Vanda" userId="S::ivan.vanda@suli.martfu.hu::8c37c72b-40e1-4ae6-88ec-154a2eeddce9" providerId="AD" clId="Web-{2DEEB12B-891C-510F-5B6C-BE298670917A}" dt="2024-05-20T10:04:59.238" v="176"/>
          <ac:spMkLst>
            <pc:docMk/>
            <pc:sldMk cId="244444780" sldId="262"/>
            <ac:spMk id="13" creationId="{BB4335AD-65B1-44E4-90AF-264024FE4BD2}"/>
          </ac:spMkLst>
        </pc:spChg>
        <pc:picChg chg="add mod ord">
          <ac:chgData name="Iván Vanda" userId="S::ivan.vanda@suli.martfu.hu::8c37c72b-40e1-4ae6-88ec-154a2eeddce9" providerId="AD" clId="Web-{2DEEB12B-891C-510F-5B6C-BE298670917A}" dt="2024-05-20T10:06:40.490" v="180"/>
          <ac:picMkLst>
            <pc:docMk/>
            <pc:sldMk cId="244444780" sldId="262"/>
            <ac:picMk id="4" creationId="{0C3974EA-F7C7-A5F8-C3AE-14EF172F4EB2}"/>
          </ac:picMkLst>
        </pc:picChg>
        <pc:picChg chg="add del mod">
          <ac:chgData name="Iván Vanda" userId="S::ivan.vanda@suli.martfu.hu::8c37c72b-40e1-4ae6-88ec-154a2eeddce9" providerId="AD" clId="Web-{2DEEB12B-891C-510F-5B6C-BE298670917A}" dt="2024-05-20T10:01:59.749" v="158"/>
          <ac:picMkLst>
            <pc:docMk/>
            <pc:sldMk cId="244444780" sldId="262"/>
            <ac:picMk id="5" creationId="{E0894762-B416-CF57-411C-C9057D1F2A7C}"/>
          </ac:picMkLst>
        </pc:picChg>
        <pc:picChg chg="add mod ord modCrop">
          <ac:chgData name="Iván Vanda" userId="S::ivan.vanda@suli.martfu.hu::8c37c72b-40e1-4ae6-88ec-154a2eeddce9" providerId="AD" clId="Web-{2DEEB12B-891C-510F-5B6C-BE298670917A}" dt="2024-05-20T10:08:42.806" v="195" actId="1076"/>
          <ac:picMkLst>
            <pc:docMk/>
            <pc:sldMk cId="244444780" sldId="262"/>
            <ac:picMk id="7" creationId="{CC0B7ED1-7A93-9E26-0DD9-462E93C947F8}"/>
          </ac:picMkLst>
        </pc:picChg>
        <pc:inkChg chg="add del">
          <ac:chgData name="Iván Vanda" userId="S::ivan.vanda@suli.martfu.hu::8c37c72b-40e1-4ae6-88ec-154a2eeddce9" providerId="AD" clId="Web-{2DEEB12B-891C-510F-5B6C-BE298670917A}" dt="2024-05-20T10:08:14.727" v="189"/>
          <ac:inkMkLst>
            <pc:docMk/>
            <pc:sldMk cId="244444780" sldId="262"/>
            <ac:inkMk id="9" creationId="{2541D284-0988-84E0-8172-C0433E1FBC13}"/>
          </ac:inkMkLst>
        </pc:inkChg>
        <pc:inkChg chg="add del">
          <ac:chgData name="Iván Vanda" userId="S::ivan.vanda@suli.martfu.hu::8c37c72b-40e1-4ae6-88ec-154a2eeddce9" providerId="AD" clId="Web-{2DEEB12B-891C-510F-5B6C-BE298670917A}" dt="2024-05-20T10:08:33.024" v="193"/>
          <ac:inkMkLst>
            <pc:docMk/>
            <pc:sldMk cId="244444780" sldId="262"/>
            <ac:inkMk id="10" creationId="{0671C774-3D93-0523-C368-B196D8873B31}"/>
          </ac:inkMkLst>
        </pc:inkChg>
        <pc:inkChg chg="add del">
          <ac:chgData name="Iván Vanda" userId="S::ivan.vanda@suli.martfu.hu::8c37c72b-40e1-4ae6-88ec-154a2eeddce9" providerId="AD" clId="Web-{2DEEB12B-891C-510F-5B6C-BE298670917A}" dt="2024-05-20T10:08:33.024" v="192"/>
          <ac:inkMkLst>
            <pc:docMk/>
            <pc:sldMk cId="244444780" sldId="262"/>
            <ac:inkMk id="12" creationId="{C5BEF28D-BDA4-A98D-19C0-68A2567DECEE}"/>
          </ac:inkMkLst>
        </pc:inkChg>
      </pc:sldChg>
    </pc:docChg>
  </pc:docChgLst>
  <pc:docChgLst>
    <pc:chgData name="Iván Vanda" userId="S::ivan.vanda@suli.martfu.hu::8c37c72b-40e1-4ae6-88ec-154a2eeddce9" providerId="AD" clId="Web-{06447FC0-280C-4634-8BAA-DAB50FD05BDB}"/>
    <pc:docChg chg="modSld">
      <pc:chgData name="Iván Vanda" userId="S::ivan.vanda@suli.martfu.hu::8c37c72b-40e1-4ae6-88ec-154a2eeddce9" providerId="AD" clId="Web-{06447FC0-280C-4634-8BAA-DAB50FD05BDB}" dt="2024-05-20T15:27:18.240" v="253"/>
      <pc:docMkLst>
        <pc:docMk/>
      </pc:docMkLst>
      <pc:sldChg chg="addSp delSp modSp mod modTransition setBg">
        <pc:chgData name="Iván Vanda" userId="S::ivan.vanda@suli.martfu.hu::8c37c72b-40e1-4ae6-88ec-154a2eeddce9" providerId="AD" clId="Web-{06447FC0-280C-4634-8BAA-DAB50FD05BDB}" dt="2024-05-20T15:27:18.240" v="253"/>
        <pc:sldMkLst>
          <pc:docMk/>
          <pc:sldMk cId="1114110197" sldId="263"/>
        </pc:sldMkLst>
        <pc:spChg chg="add mod">
          <ac:chgData name="Iván Vanda" userId="S::ivan.vanda@suli.martfu.hu::8c37c72b-40e1-4ae6-88ec-154a2eeddce9" providerId="AD" clId="Web-{06447FC0-280C-4634-8BAA-DAB50FD05BDB}" dt="2024-05-20T15:17:40.641" v="87"/>
          <ac:spMkLst>
            <pc:docMk/>
            <pc:sldMk cId="1114110197" sldId="263"/>
            <ac:spMk id="2" creationId="{8867CC54-0C6A-80C5-97CB-5D631A5F88A5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3:18.826" v="38" actId="1076"/>
          <ac:spMkLst>
            <pc:docMk/>
            <pc:sldMk cId="1114110197" sldId="263"/>
            <ac:spMk id="3" creationId="{F3FDEE8B-468B-4F28-0622-E3641B7BE5FF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09:28.573" v="13"/>
          <ac:spMkLst>
            <pc:docMk/>
            <pc:sldMk cId="1114110197" sldId="263"/>
            <ac:spMk id="4" creationId="{DA3C1F64-6A6A-8B07-75BF-00A525680F65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2:42.388" v="27"/>
          <ac:spMkLst>
            <pc:docMk/>
            <pc:sldMk cId="1114110197" sldId="263"/>
            <ac:spMk id="6" creationId="{D96840D7-82BF-A483-A639-2A82E5BED218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8" creationId="{9715DAF0-AE1B-46C9-8A6B-DB2AA05AB91D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2:40.388" v="26"/>
          <ac:spMkLst>
            <pc:docMk/>
            <pc:sldMk cId="1114110197" sldId="263"/>
            <ac:spMk id="9" creationId="{3B89243D-3398-F4AE-847E-F08E234F5435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0" creationId="{5A2875D7-3769-4291-959E-9FAD764A760C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2" creationId="{AAF055B3-1F95-4ABA-BFE4-A58320A8206E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15:32.327" v="58"/>
          <ac:spMkLst>
            <pc:docMk/>
            <pc:sldMk cId="1114110197" sldId="263"/>
            <ac:spMk id="13" creationId="{01BD6739-40CB-76A6-4815-D8E834190DAE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4" creationId="{835682F0-7BC6-4526-8BFA-58EA002C8085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2:06.216" v="22" actId="1076"/>
          <ac:spMkLst>
            <pc:docMk/>
            <pc:sldMk cId="1114110197" sldId="263"/>
            <ac:spMk id="15" creationId="{53C786DD-13DC-A883-E034-3A316EB9C617}"/>
          </ac:spMkLst>
        </pc:spChg>
        <pc:spChg chg="add">
          <ac:chgData name="Iván Vanda" userId="S::ivan.vanda@suli.martfu.hu::8c37c72b-40e1-4ae6-88ec-154a2eeddce9" providerId="AD" clId="Web-{06447FC0-280C-4634-8BAA-DAB50FD05BDB}" dt="2024-05-20T15:09:34.324" v="14"/>
          <ac:spMkLst>
            <pc:docMk/>
            <pc:sldMk cId="1114110197" sldId="263"/>
            <ac:spMk id="16" creationId="{1F0DF0F3-0179-4A8A-92E0-932C473DA5CB}"/>
          </ac:spMkLst>
        </pc:spChg>
        <pc:spChg chg="add mod">
          <ac:chgData name="Iván Vanda" userId="S::ivan.vanda@suli.martfu.hu::8c37c72b-40e1-4ae6-88ec-154a2eeddce9" providerId="AD" clId="Web-{06447FC0-280C-4634-8BAA-DAB50FD05BDB}" dt="2024-05-20T15:14:49.670" v="45"/>
          <ac:spMkLst>
            <pc:docMk/>
            <pc:sldMk cId="1114110197" sldId="263"/>
            <ac:spMk id="17" creationId="{EE8E4EEF-CFC3-84BF-AFAE-F87E5D6519D7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5:02.342" v="48" actId="20577"/>
          <ac:spMkLst>
            <pc:docMk/>
            <pc:sldMk cId="1114110197" sldId="263"/>
            <ac:spMk id="18" creationId="{9717EB78-A9F9-711F-45FB-5D47C77347DE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15:56.593" v="60"/>
          <ac:spMkLst>
            <pc:docMk/>
            <pc:sldMk cId="1114110197" sldId="263"/>
            <ac:spMk id="19" creationId="{67BF3DF0-5EB0-7499-09F1-977D50239DDE}"/>
          </ac:spMkLst>
        </pc:spChg>
        <pc:spChg chg="mod">
          <ac:chgData name="Iván Vanda" userId="S::ivan.vanda@suli.martfu.hu::8c37c72b-40e1-4ae6-88ec-154a2eeddce9" providerId="AD" clId="Web-{06447FC0-280C-4634-8BAA-DAB50FD05BDB}" dt="2024-05-20T15:15:31.718" v="57" actId="20577"/>
          <ac:spMkLst>
            <pc:docMk/>
            <pc:sldMk cId="1114110197" sldId="263"/>
            <ac:spMk id="20" creationId="{836C8CC1-2D6D-C989-B2FA-FBF41DCDB391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19:05.454" v="106"/>
          <ac:spMkLst>
            <pc:docMk/>
            <pc:sldMk cId="1114110197" sldId="263"/>
            <ac:spMk id="20" creationId="{E611B68D-33C5-755F-C66A-087272E83CDA}"/>
          </ac:spMkLst>
        </pc:spChg>
        <pc:spChg chg="add mod">
          <ac:chgData name="Iván Vanda" userId="S::ivan.vanda@suli.martfu.hu::8c37c72b-40e1-4ae6-88ec-154a2eeddce9" providerId="AD" clId="Web-{06447FC0-280C-4634-8BAA-DAB50FD05BDB}" dt="2024-05-20T15:16:39.046" v="67"/>
          <ac:spMkLst>
            <pc:docMk/>
            <pc:sldMk cId="1114110197" sldId="263"/>
            <ac:spMk id="21" creationId="{B3039658-C4EC-008C-E7FF-A2664F1B0282}"/>
          </ac:spMkLst>
        </pc:spChg>
        <pc:spChg chg="add del">
          <ac:chgData name="Iván Vanda" userId="S::ivan.vanda@suli.martfu.hu::8c37c72b-40e1-4ae6-88ec-154a2eeddce9" providerId="AD" clId="Web-{06447FC0-280C-4634-8BAA-DAB50FD05BDB}" dt="2024-05-20T15:21:07.002" v="134"/>
          <ac:spMkLst>
            <pc:docMk/>
            <pc:sldMk cId="1114110197" sldId="263"/>
            <ac:spMk id="22" creationId="{B2986732-0FB7-6384-12E4-F30E0A2EA14C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0:58.580" v="132"/>
          <ac:spMkLst>
            <pc:docMk/>
            <pc:sldMk cId="1114110197" sldId="263"/>
            <ac:spMk id="23" creationId="{1A1C4DCF-A6F9-C858-AC47-9B4C78B2569D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2:42.394" v="194"/>
          <ac:spMkLst>
            <pc:docMk/>
            <pc:sldMk cId="1114110197" sldId="263"/>
            <ac:spMk id="25" creationId="{BCD7292E-8A0D-54CB-BD91-15AC91952B76}"/>
          </ac:spMkLst>
        </pc:spChg>
        <pc:spChg chg="add del mod">
          <ac:chgData name="Iván Vanda" userId="S::ivan.vanda@suli.martfu.hu::8c37c72b-40e1-4ae6-88ec-154a2eeddce9" providerId="AD" clId="Web-{06447FC0-280C-4634-8BAA-DAB50FD05BDB}" dt="2024-05-20T15:23:08.285" v="236"/>
          <ac:spMkLst>
            <pc:docMk/>
            <pc:sldMk cId="1114110197" sldId="263"/>
            <ac:spMk id="26" creationId="{3F3691DB-1C1A-0DEF-941D-57E187EDE925}"/>
          </ac:spMkLst>
        </pc:spChg>
        <pc:picChg chg="add del mod">
          <ac:chgData name="Iván Vanda" userId="S::ivan.vanda@suli.martfu.hu::8c37c72b-40e1-4ae6-88ec-154a2eeddce9" providerId="AD" clId="Web-{06447FC0-280C-4634-8BAA-DAB50FD05BDB}" dt="2024-05-20T15:12:36.763" v="24"/>
          <ac:picMkLst>
            <pc:docMk/>
            <pc:sldMk cId="1114110197" sldId="263"/>
            <ac:picMk id="2" creationId="{D5F2A2C8-F63B-8800-19A3-F3101F419B3A}"/>
          </ac:picMkLst>
        </pc:picChg>
        <pc:picChg chg="del">
          <ac:chgData name="Iván Vanda" userId="S::ivan.vanda@suli.martfu.hu::8c37c72b-40e1-4ae6-88ec-154a2eeddce9" providerId="AD" clId="Web-{06447FC0-280C-4634-8BAA-DAB50FD05BDB}" dt="2024-05-20T15:12:49.857" v="29"/>
          <ac:picMkLst>
            <pc:docMk/>
            <pc:sldMk cId="1114110197" sldId="263"/>
            <ac:picMk id="5" creationId="{1F1AAA7C-C8AC-61E5-3C13-D022BD3E2D81}"/>
          </ac:picMkLst>
        </pc:picChg>
        <pc:picChg chg="del">
          <ac:chgData name="Iván Vanda" userId="S::ivan.vanda@suli.martfu.hu::8c37c72b-40e1-4ae6-88ec-154a2eeddce9" providerId="AD" clId="Web-{06447FC0-280C-4634-8BAA-DAB50FD05BDB}" dt="2024-05-20T15:12:38.810" v="25"/>
          <ac:picMkLst>
            <pc:docMk/>
            <pc:sldMk cId="1114110197" sldId="263"/>
            <ac:picMk id="7" creationId="{2DCACEBF-C572-9B18-3690-AE3358CE8FD6}"/>
          </ac:picMkLst>
        </pc:picChg>
        <pc:picChg chg="del mod">
          <ac:chgData name="Iván Vanda" userId="S::ivan.vanda@suli.martfu.hu::8c37c72b-40e1-4ae6-88ec-154a2eeddce9" providerId="AD" clId="Web-{06447FC0-280C-4634-8BAA-DAB50FD05BDB}" dt="2024-05-20T15:12:48.294" v="28"/>
          <ac:picMkLst>
            <pc:docMk/>
            <pc:sldMk cId="1114110197" sldId="263"/>
            <ac:picMk id="11" creationId="{BBCFFA94-CC8E-6014-7E0F-33AEF10CC165}"/>
          </ac:picMkLst>
        </pc:picChg>
        <pc:picChg chg="add mod">
          <ac:chgData name="Iván Vanda" userId="S::ivan.vanda@suli.martfu.hu::8c37c72b-40e1-4ae6-88ec-154a2eeddce9" providerId="AD" clId="Web-{06447FC0-280C-4634-8BAA-DAB50FD05BDB}" dt="2024-05-20T15:27:18.240" v="253"/>
          <ac:picMkLst>
            <pc:docMk/>
            <pc:sldMk cId="1114110197" sldId="263"/>
            <ac:picMk id="27" creationId="{B183B6BE-DC55-7576-B198-2C5F117B7632}"/>
          </ac:picMkLst>
        </pc:picChg>
        <pc:inkChg chg="add del">
          <ac:chgData name="Iván Vanda" userId="S::ivan.vanda@suli.martfu.hu::8c37c72b-40e1-4ae6-88ec-154a2eeddce9" providerId="AD" clId="Web-{06447FC0-280C-4634-8BAA-DAB50FD05BDB}" dt="2024-05-20T15:18:43.048" v="103"/>
          <ac:inkMkLst>
            <pc:docMk/>
            <pc:sldMk cId="1114110197" sldId="263"/>
            <ac:inkMk id="4" creationId="{78543AE8-9431-0EE7-C3FD-772766FFFABB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2"/>
          <ac:inkMkLst>
            <pc:docMk/>
            <pc:sldMk cId="1114110197" sldId="263"/>
            <ac:inkMk id="5" creationId="{20011B3E-5C6F-CEB3-13B0-3776E44875FE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1"/>
          <ac:inkMkLst>
            <pc:docMk/>
            <pc:sldMk cId="1114110197" sldId="263"/>
            <ac:inkMk id="6" creationId="{E00D7E07-30D9-1583-201A-A1AAB431489F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7.407" v="104"/>
          <ac:inkMkLst>
            <pc:docMk/>
            <pc:sldMk cId="1114110197" sldId="263"/>
            <ac:inkMk id="7" creationId="{ED411E9C-3D55-F80D-EFC2-3A5B9398D9B3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100"/>
          <ac:inkMkLst>
            <pc:docMk/>
            <pc:sldMk cId="1114110197" sldId="263"/>
            <ac:inkMk id="9" creationId="{35511030-6528-1EF6-A7EF-D94F047F8DCE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9"/>
          <ac:inkMkLst>
            <pc:docMk/>
            <pc:sldMk cId="1114110197" sldId="263"/>
            <ac:inkMk id="11" creationId="{067434CF-BC63-97CF-E706-6FB734BA5A2D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8"/>
          <ac:inkMkLst>
            <pc:docMk/>
            <pc:sldMk cId="1114110197" sldId="263"/>
            <ac:inkMk id="13" creationId="{1C4BC2E9-F786-6B16-3B35-CEEEC4DF818B}"/>
          </ac:inkMkLst>
        </pc:inkChg>
        <pc:inkChg chg="add del">
          <ac:chgData name="Iván Vanda" userId="S::ivan.vanda@suli.martfu.hu::8c37c72b-40e1-4ae6-88ec-154a2eeddce9" providerId="AD" clId="Web-{06447FC0-280C-4634-8BAA-DAB50FD05BDB}" dt="2024-05-20T15:18:43.048" v="97"/>
          <ac:inkMkLst>
            <pc:docMk/>
            <pc:sldMk cId="1114110197" sldId="263"/>
            <ac:inkMk id="15" creationId="{28251FA6-D629-79A3-9CAE-0C0AB73ED5B3}"/>
          </ac:inkMkLst>
        </pc:inkChg>
        <pc:inkChg chg="add">
          <ac:chgData name="Iván Vanda" userId="S::ivan.vanda@suli.martfu.hu::8c37c72b-40e1-4ae6-88ec-154a2eeddce9" providerId="AD" clId="Web-{06447FC0-280C-4634-8BAA-DAB50FD05BDB}" dt="2024-05-20T15:18:32.673" v="96"/>
          <ac:inkMkLst>
            <pc:docMk/>
            <pc:sldMk cId="1114110197" sldId="263"/>
            <ac:inkMk id="19" creationId="{70FE7243-852A-089C-4656-F5259230A0C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9T17:11:59.1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7064 6070 16383 0 0,'0'0'0'0'0,"5"0"0"0"0,7 0 0 0 0,5 0 0 0 0,6 0 0 0 0,3 0 0 0 0,2 0 0 0 0,1 0 0 0 0,1 0 0 0 0,0 0 0 0 0,-1 0 0 0 0,1 0 0 0 0,-1 0 0 0 0,0 0 0 0 0,0 0 0 0 0,-1 0 0 0 0,1 0 0 0 0,-1 0 0 0 0,1 0 0 0 0,-1 0 0 0 0,6 0 0 0 0,1 0 0 0 0,0 0 0 0 0,-2 0 0 0 0,-1 0 0 0 0,-1 0 0 0 0,-1 0 0 0 0,-1 0 0 0 0,0 0 0 0 0,-1 0 0 0 0,0 0 0 0 0,1 0 0 0 0,-1 0 0 0 0,0 0 0 0 0,1 0 0 0 0,0 0 0 0 0,-1 0 0 0 0,1 0 0 0 0,-1 0 0 0 0,1 0 0 0 0,0 0 0 0 0,4 0 0 0 0,2 0 0 0 0,0 0 0 0 0,-2 0 0 0 0,0 0 0 0 0,-3 0 0 0 0,0 0 0 0 0,-1 0 0 0 0,0 0 0 0 0,-1 0 0 0 0,5 0 0 0 0,7 0 0 0 0,6 0 0 0 0,0 0 0 0 0,2 0 0 0 0,8 0 0 0 0,-2 0 0 0 0,1 0 0 0 0,0 0 0 0 0,-4 0 0 0 0,-2 0 0 0 0,-3 0 0 0 0,-5 0 0 0 0,-5 0 0 0 0,-4 0 0 0 0,-1 0 0 0 0,2 0 0 0 0,6 0 0 0 0,2 0 0 0 0,-3 0 0 0 0,4 0 0 0 0,3 0 0 0 0,4 0 0 0 0,-1 0 0 0 0,0 0 0 0 0,3 0 0 0 0,1 0 0 0 0,3 0 0 0 0,-5 0 0 0 0,1 0 0 0 0,0 0 0 0 0,-3 0 0 0 0,-1 0 0 0 0,2 0 0 0 0,-2 0 0 0 0,0 0 0 0 0,-3 0 0 0 0,-4 0 0 0 0,1 0 0 0 0,-2 0 0 0 0,3 0 0 0 0,-2 0 0 0 0,3 0 0 0 0,-2 0 0 0 0,-2 0 0 0 0,-4 0 0 0 0,-2 0 0 0 0,-2 0 0 0 0,-2 0 0 0 0,0 0 0 0 0,4 0 0 0 0,1 0 0 0 0,0 0 0 0 0,0 0 0 0 0,-3 0 0 0 0,0 0 0 0 0,3 0 0 0 0,2 0 0 0 0,-1 0 0 0 0,3 0 0 0 0,0 0 0 0 0,4 0 0 0 0,4 0 0 0 0,-1 0 0 0 0,-3 0 0 0 0,-4 0 0 0 0,-4 0 0 0 0,-2 0 0 0 0,3 0 0 0 0,0 0 0 0 0,4 0 0 0 0,0 0 0 0 0,-1 0 0 0 0,-3 0 0 0 0,3 0 0 0 0,-1 0 0 0 0,4 0 0 0 0,-1 0 0 0 0,8 0 0 0 0,5 0 0 0 0,4 0 0 0 0,6 0 0 0 0,2 0 0 0 0,5 0 0 0 0,5 0 0 0 0,0 0 0 0 0,1 0 0 0 0,-2 0 0 0 0,-4 0 0 0 0,-10 0 0 0 0,-4 0 0 0 0,-7 0 0 0 0,-8 0 0 0 0,0 0 0 0 0,-3 0 0 0 0,-3 0 0 0 0,-2 0 0 0 0,3 0 0 0 0,0 0 0 0 0,-1 0 0 0 0,-2 0 0 0 0,3 0 0 0 0,6 0 0 0 0,5 0 0 0 0,4 0 0 0 0,-2 0 0 0 0,6 0 0 0 0,3 0 0 0 0,-3 0 0 0 0,-2 0 0 0 0,-5 0 0 0 0,0 0 0 0 0,1 0 0 0 0,1 0 0 0 0,-2 0 0 0 0,-4 0 0 0 0,-6 0 0 0 0,1 0 0 0 0,-1 0 0 0 0,-2 0 0 0 0,-3 0 0 0 0,-2 0 0 0 0,-1 0 0 0 0,-1 0 0 0 0,4 0 0 0 0,2 0 0 0 0,-1 0 0 0 0,4 0 0 0 0,5 0 0 0 0,10 0 0 0 0,11 0 0 0 0,13 0 0 0 0,14 0 0 0 0,15 0 0 0 0,14 0 0 0 0,11 0 0 0 0,3 0 0 0 0,3 0 0 0 0,-8 0 0 0 0,-11 0 0 0 0,-20 0 0 0 0,-22 0 0 0 0,-15 0 0 0 0,-12 0 0 0 0,-6 0 0 0 0,-4 0 0 0 0,-4 0 0 0 0,-4 0 0 0 0,-2 0 0 0 0,0 0 0 0 0,-2 0 0 0 0,1 0 0 0 0,0 0 0 0 0,0 0 0 0 0,0 0 0 0 0,5 0 0 0 0,7 0 0 0 0,16 0 0 0 0,12 0 0 0 0,21 0 0 0 0,17 0 0 0 0,17 0 0 0 0,6 0 0 0 0,-4 0 0 0 0,1 0 0 0 0,-16 0 0 0 0,-18 0 0 0 0,-13 0 0 0 0,-17 0 0 0 0,-8 0 0 0 0,1 0 0 0 0,6 0 0 0 0,2 0 0 0 0,0 0 0 0 0,-6 0 0 0 0,2 0 0 0 0,6 0 0 0 0,1 0 0 0 0,10 0 0 0 0,15 0 0 0 0,22 0 0 0 0,20 0 0 0 0,23 0 0 0 0,3 0 0 0 0,9 0 0 0 0,5 0 0 0 0,-7 0 0 0 0,-17 0 0 0 0,-20 0 0 0 0,-27 0 0 0 0,-25 0 0 0 0,-22 0 0 0 0,-15 0 0 0 0,-9 0 0 0 0,-5 0 0 0 0,-3 0 0 0 0,5 0 0 0 0,3 0 0 0 0,5 0 0 0 0,12 0 0 0 0,7 0 0 0 0,9 0 0 0 0,8 0 0 0 0,6 0 0 0 0,10 0 0 0 0,-1 0 0 0 0,-5 0 0 0 0,-7 0 0 0 0,-11 0 0 0 0,-12 0 0 0 0,-10 0 0 0 0,-7 0 0 0 0,-5 0 0 0 0,3 0 0 0 0,0 0 0 0 0,-1 0 0 0 0,0 0 0 0 0,3 0 0 0 0,11 0 0 0 0,7 0 0 0 0,5 0 0 0 0,6 0 0 0 0,12 0 0 0 0,13 0 0 0 0,11 0 0 0 0,2 0 0 0 0,-6 0 0 0 0,-4 0 0 0 0,-9 0 0 0 0,-4 0 0 0 0,-5 0 0 0 0,-1 0 0 0 0,2 0 0 0 0,3 0 0 0 0,7 0 0 0 0,4 0 0 0 0,1 0 0 0 0,1 0 0 0 0,-2 0 0 0 0,0 0 0 0 0,8 0 0 0 0,8 0 0 0 0,0 0 0 0 0,2 0 0 0 0,11 0 0 0 0,11 0 0 0 0,8 0 0 0 0,4 0 0 0 0,7 0 0 0 0,-1 0 0 0 0,3 0 0 0 0,1 0 0 0 0,-2 0 0 0 0,-1 0 0 0 0,3 0 0 0 0,0 0 0 0 0,4 0 0 0 0,4 0 0 0 0,0 0 0 0 0,7 0 0 0 0,4 0 0 0 0,-2 0 0 0 0,-6 0 0 0 0,-5 0 0 0 0,-16 0 0 0 0,-17 0 0 0 0,-4 0 0 0 0,-14 0 0 0 0,-15 0 0 0 0,-14 0 0 0 0,-9 0 0 0 0,-12 0 0 0 0,-10 0 0 0 0,-9 0 0 0 0,-5 0 0 0 0,-3 0 0 0 0,-3 0 0 0 0,1 0 0 0 0,4 0 0 0 0,7 0 0 0 0,7 0 0 0 0,5 0 0 0 0,19 0 0 0 0,17 0 0 0 0,13 0 0 0 0,5 0 0 0 0,13 0 0 0 0,17 0 0 0 0,9 0 0 0 0,10 0 0 0 0,-7 0 0 0 0,-13 0 0 0 0,-25 0 0 0 0,-26 0 0 0 0,-21 0 0 0 0,-17 0 0 0 0,-11 0 0 0 0,-1 0 0 0 0,-2 0 0 0 0,5 0 0 0 0,0 0 0 0 0,0 0 0 0 0,-2 0 0 0 0,-1 0 0 0 0,4 0 0 0 0,0 0 0 0 0,4 0 0 0 0,0 0 0 0 0,-2 0 0 0 0,-3 0 0 0 0,-2 0 0 0 0,-2 0 0 0 0,-1 0 0 0 0,4 0 0 0 0,0 0 0 0 0,5 0 0 0 0,6 0 0 0 0,-1 0 0 0 0,-2 0 0 0 0,-4 0 0 0 0,-3 0 0 0 0,-3 0 0 0 0,-2 0 0 0 0,-2 0 0 0 0,1 0 0 0 0,-1 0 0 0 0,-1 0 0 0 0,1 0 0 0 0,1 0 0 0 0,-1 0 0 0 0,0 0 0 0 0,-4 0 0 0 0,-2 0 0 0 0,1 0 0 0 0,0 0 0 0 0,2 0 0 0 0,-3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9T17:11:59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20505 16166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0T15:18:35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13838 2117 16383 0 0,'-5'0'0'0'0,"-1"0"0"0"0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hu.wikipedia.org/wiki/200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%C3%A1nffy_csal%C3%A1d" TargetMode="External"/><Relationship Id="rId5" Type="http://schemas.openxmlformats.org/officeDocument/2006/relationships/hyperlink" Target="https://hu.wikipedia.org/wiki/1330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%C3%81prilis_6." TargetMode="External"/><Relationship Id="rId13" Type="http://schemas.openxmlformats.org/officeDocument/2006/relationships/hyperlink" Target="https://hu.wikipedia.org/wiki/Magyarorsz%C3%A1g_uralkod%C3%B3inak_list%C3%A1ja" TargetMode="External"/><Relationship Id="rId3" Type="http://schemas.openxmlformats.org/officeDocument/2006/relationships/hyperlink" Target="https://hu.wikipedia.org/wiki/Kolozsv%C3%A1r" TargetMode="External"/><Relationship Id="rId7" Type="http://schemas.openxmlformats.org/officeDocument/2006/relationships/hyperlink" Target="https://hu.wikipedia.org/wiki/1490" TargetMode="External"/><Relationship Id="rId12" Type="http://schemas.openxmlformats.org/officeDocument/2006/relationships/hyperlink" Target="https://hu.wikipedia.org/wiki/Horv%C3%A1torsz%C3%A1g_uralkod%C3%B3inak_list%C3%A1j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%C3%A9cs" TargetMode="External"/><Relationship Id="rId11" Type="http://schemas.openxmlformats.org/officeDocument/2006/relationships/hyperlink" Target="https://hu.wikipedia.org/wiki/Magyar_Kir%C3%A1lys%C3%A1g" TargetMode="External"/><Relationship Id="rId5" Type="http://schemas.openxmlformats.org/officeDocument/2006/relationships/hyperlink" Target="https://hu.wikipedia.org/wiki/Febru%C3%A1r_23." TargetMode="External"/><Relationship Id="rId10" Type="http://schemas.openxmlformats.org/officeDocument/2006/relationships/hyperlink" Target="https://hu.wikipedia.org/wiki/Szil%C3%A1gyi_Erzs%C3%A9bet_(korm%C3%A1nyz%C3%B3n%C3%A9)" TargetMode="External"/><Relationship Id="rId4" Type="http://schemas.openxmlformats.org/officeDocument/2006/relationships/hyperlink" Target="https://hu.wikipedia.org/wiki/1443" TargetMode="External"/><Relationship Id="rId9" Type="http://schemas.openxmlformats.org/officeDocument/2006/relationships/hyperlink" Target="https://hu.wikipedia.org/wiki/Hunyadi_J%C3%A1n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4CD3057C-02D1-25A7-6D76-197C3FCDD518}"/>
              </a:ext>
            </a:extLst>
          </p:cNvPr>
          <p:cNvSpPr txBox="1"/>
          <p:nvPr/>
        </p:nvSpPr>
        <p:spPr>
          <a:xfrm>
            <a:off x="430427" y="451022"/>
            <a:ext cx="84684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9600" u="sng">
                <a:solidFill>
                  <a:srgbClr val="202124"/>
                </a:solidFill>
                <a:latin typeface="Aharoni"/>
                <a:cs typeface="Aharoni"/>
              </a:rPr>
              <a:t>Bánffyhunyad</a:t>
            </a:r>
            <a:endParaRPr lang="hu-HU" u="sng">
              <a:latin typeface="Aharoni"/>
              <a:cs typeface="Aharon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Szabadkéz 18">
                <a:extLst>
                  <a:ext uri="{FF2B5EF4-FFF2-40B4-BE49-F238E27FC236}">
                    <a16:creationId xmlns:a16="http://schemas.microsoft.com/office/drawing/2014/main" id="{54BF398D-E6F2-576D-76B4-208A66931F40}"/>
                  </a:ext>
                </a:extLst>
              </p14:cNvPr>
              <p14:cNvContentPartPr/>
              <p14:nvPr/>
            </p14:nvContentPartPr>
            <p14:xfrm>
              <a:off x="545756" y="1764991"/>
              <a:ext cx="8195633" cy="10297"/>
            </p14:xfrm>
          </p:contentPart>
        </mc:Choice>
        <mc:Fallback>
          <p:pic>
            <p:nvPicPr>
              <p:cNvPr id="19" name="Szabadkéz 18">
                <a:extLst>
                  <a:ext uri="{FF2B5EF4-FFF2-40B4-BE49-F238E27FC236}">
                    <a16:creationId xmlns:a16="http://schemas.microsoft.com/office/drawing/2014/main" id="{54BF398D-E6F2-576D-76B4-208A66931F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758" y="735291"/>
                <a:ext cx="8267269" cy="20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Szabadkéz 19">
                <a:extLst>
                  <a:ext uri="{FF2B5EF4-FFF2-40B4-BE49-F238E27FC236}">
                    <a16:creationId xmlns:a16="http://schemas.microsoft.com/office/drawing/2014/main" id="{D772D5E7-8823-EA65-32A9-5CEC66BB0FFC}"/>
                  </a:ext>
                </a:extLst>
              </p14:cNvPr>
              <p14:cNvContentPartPr/>
              <p14:nvPr/>
            </p14:nvContentPartPr>
            <p14:xfrm>
              <a:off x="5776783" y="5694405"/>
              <a:ext cx="10297" cy="10297"/>
            </p14:xfrm>
          </p:contentPart>
        </mc:Choice>
        <mc:Fallback>
          <p:pic>
            <p:nvPicPr>
              <p:cNvPr id="20" name="Szabadkéz 19">
                <a:extLst>
                  <a:ext uri="{FF2B5EF4-FFF2-40B4-BE49-F238E27FC236}">
                    <a16:creationId xmlns:a16="http://schemas.microsoft.com/office/drawing/2014/main" id="{D772D5E7-8823-EA65-32A9-5CEC66BB0F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7083" y="4664705"/>
                <a:ext cx="2059400" cy="20594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Kép 26" descr="Közel kilencven &quot;cigoda&quot; tornyosul Bánffyhunyadon - PestiSrácok">
            <a:extLst>
              <a:ext uri="{FF2B5EF4-FFF2-40B4-BE49-F238E27FC236}">
                <a16:creationId xmlns:a16="http://schemas.microsoft.com/office/drawing/2014/main" id="{0EBB4762-3D9C-F7EA-7065-D302011ED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3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99" y="3318176"/>
            <a:ext cx="4945276" cy="315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Kép 1" descr="Bánffyhunyad címere">
            <a:extLst>
              <a:ext uri="{FF2B5EF4-FFF2-40B4-BE49-F238E27FC236}">
                <a16:creationId xmlns:a16="http://schemas.microsoft.com/office/drawing/2014/main" id="{3927DFD0-D4FC-9845-E485-7E14BE6D8E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3165" y="588201"/>
            <a:ext cx="1666875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8369849-7380-C4A5-8F79-A79202EADFF8}"/>
              </a:ext>
            </a:extLst>
          </p:cNvPr>
          <p:cNvSpPr/>
          <p:nvPr/>
        </p:nvSpPr>
        <p:spPr>
          <a:xfrm>
            <a:off x="9175314" y="114822"/>
            <a:ext cx="2442575" cy="332983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térkép, atlasz, szöveg látható&#10;&#10;Automatikusan generált leírás">
            <a:extLst>
              <a:ext uri="{FF2B5EF4-FFF2-40B4-BE49-F238E27FC236}">
                <a16:creationId xmlns:a16="http://schemas.microsoft.com/office/drawing/2014/main" id="{8B313C00-304B-9696-331B-EC921332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  <a14:imgEffect>
                      <a14:brightnessContrast bright="12000" contrast="-27000"/>
                    </a14:imgEffect>
                  </a14:imgLayer>
                </a14:imgProps>
              </a:ext>
            </a:extLst>
          </a:blip>
          <a:srcRect l="39164" t="41624" r="15975" b="15475"/>
          <a:stretch/>
        </p:blipFill>
        <p:spPr>
          <a:xfrm>
            <a:off x="-4763640" y="-2610684"/>
            <a:ext cx="20838310" cy="12084285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E9529D45-086C-421E-FCE8-2A419180AFA8}"/>
              </a:ext>
            </a:extLst>
          </p:cNvPr>
          <p:cNvSpPr/>
          <p:nvPr/>
        </p:nvSpPr>
        <p:spPr>
          <a:xfrm>
            <a:off x="275865" y="190800"/>
            <a:ext cx="6800491" cy="1164566"/>
          </a:xfrm>
          <a:prstGeom prst="roundRect">
            <a:avLst/>
          </a:prstGeom>
          <a:solidFill>
            <a:srgbClr val="FAF0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>
                <a:solidFill>
                  <a:schemeClr val="tx1">
                    <a:lumMod val="95000"/>
                    <a:lumOff val="5000"/>
                  </a:schemeClr>
                </a:solidFill>
              </a:rPr>
              <a:t>Elhelyezkedése</a:t>
            </a:r>
            <a:r>
              <a:rPr lang="hu-HU" sz="5400"/>
              <a:t>: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CE69014-B4DB-0E46-43A5-419CDD5302B0}"/>
              </a:ext>
            </a:extLst>
          </p:cNvPr>
          <p:cNvSpPr/>
          <p:nvPr/>
        </p:nvSpPr>
        <p:spPr>
          <a:xfrm>
            <a:off x="389387" y="1973591"/>
            <a:ext cx="3795624" cy="437071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/>
              <a:t>Erdélyben, Kolozsvártól 48 km-re</a:t>
            </a:r>
          </a:p>
          <a:p>
            <a:pPr algn="ctr"/>
            <a:r>
              <a:rPr lang="hu-HU" sz="4000"/>
              <a:t>Északnyugatra található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513E00-6364-9DCD-EDAB-773027E2D6EB}"/>
              </a:ext>
            </a:extLst>
          </p:cNvPr>
          <p:cNvSpPr/>
          <p:nvPr/>
        </p:nvSpPr>
        <p:spPr>
          <a:xfrm>
            <a:off x="281256" y="1857375"/>
            <a:ext cx="4040038" cy="4658264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26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Bánffyhunyad büszke várai - Mandiner blog">
            <a:extLst>
              <a:ext uri="{FF2B5EF4-FFF2-40B4-BE49-F238E27FC236}">
                <a16:creationId xmlns:a16="http://schemas.microsoft.com/office/drawing/2014/main" id="{D68FB3A2-4DF3-EDC4-5076-02A6E518D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7" r="-3" b="3265"/>
          <a:stretch/>
        </p:blipFill>
        <p:spPr>
          <a:xfrm>
            <a:off x="621675" y="623282"/>
            <a:ext cx="4030914" cy="2764577"/>
          </a:xfrm>
          <a:prstGeom prst="rect">
            <a:avLst/>
          </a:prstGeom>
        </p:spPr>
      </p:pic>
      <p:pic>
        <p:nvPicPr>
          <p:cNvPr id="4" name="Kép 3" descr="Index - Nagykép - Düledező házak közül nő ki a hunyadi cigánypalota-negyed">
            <a:extLst>
              <a:ext uri="{FF2B5EF4-FFF2-40B4-BE49-F238E27FC236}">
                <a16:creationId xmlns:a16="http://schemas.microsoft.com/office/drawing/2014/main" id="{5C09CFBA-6B82-5C72-EB6B-480B32DC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0" r="6010"/>
          <a:stretch/>
        </p:blipFill>
        <p:spPr>
          <a:xfrm>
            <a:off x="621675" y="3466572"/>
            <a:ext cx="4032621" cy="2764578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3EF83034-BBFE-6607-56D6-E0AC00A62B87}"/>
              </a:ext>
            </a:extLst>
          </p:cNvPr>
          <p:cNvSpPr/>
          <p:nvPr/>
        </p:nvSpPr>
        <p:spPr>
          <a:xfrm>
            <a:off x="5465659" y="1188637"/>
            <a:ext cx="5642312" cy="15972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Története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1A77AD-CC8A-71FE-BAAF-94D13F4CF6ED}"/>
              </a:ext>
            </a:extLst>
          </p:cNvPr>
          <p:cNvSpPr txBox="1"/>
          <p:nvPr/>
        </p:nvSpPr>
        <p:spPr>
          <a:xfrm>
            <a:off x="5465660" y="2998278"/>
            <a:ext cx="4982796" cy="25344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err="1"/>
              <a:t>Bánffyhunyad</a:t>
            </a:r>
            <a:r>
              <a:rPr lang="en-US" sz="2000"/>
              <a:t> </a:t>
            </a:r>
            <a:r>
              <a:rPr lang="en-US" sz="2000" err="1"/>
              <a:t>egykor</a:t>
            </a:r>
            <a:r>
              <a:rPr lang="en-US" sz="2000"/>
              <a:t> Kolozs </a:t>
            </a:r>
            <a:r>
              <a:rPr lang="en-US" sz="2000" err="1"/>
              <a:t>vármegye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nyugati</a:t>
            </a:r>
            <a:r>
              <a:rPr lang="en-US" sz="2000"/>
              <a:t> </a:t>
            </a:r>
            <a:r>
              <a:rPr lang="en-US" sz="2000" err="1"/>
              <a:t>részének</a:t>
            </a:r>
            <a:r>
              <a:rPr lang="en-US" sz="2000"/>
              <a:t> </a:t>
            </a:r>
            <a:r>
              <a:rPr lang="en-US" sz="2000" err="1"/>
              <a:t>központja</a:t>
            </a:r>
            <a:r>
              <a:rPr lang="en-US" sz="2000"/>
              <a:t> volt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A </a:t>
            </a:r>
            <a:r>
              <a:rPr lang="en-US" sz="2000" err="1"/>
              <a:t>trianoni</a:t>
            </a:r>
            <a:r>
              <a:rPr lang="en-US" sz="2000"/>
              <a:t> </a:t>
            </a:r>
            <a:r>
              <a:rPr lang="en-US" sz="2000" err="1"/>
              <a:t>békeszerződés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 </a:t>
            </a:r>
            <a:r>
              <a:rPr lang="en-US" sz="2000" err="1"/>
              <a:t>előtt</a:t>
            </a:r>
            <a:r>
              <a:rPr lang="en-US" sz="2000"/>
              <a:t> </a:t>
            </a:r>
            <a:r>
              <a:rPr lang="en-US" sz="2000" err="1"/>
              <a:t>megyeszékhely</a:t>
            </a:r>
            <a:r>
              <a:rPr lang="en-US" sz="2000"/>
              <a:t> volt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/>
              <a:t>Nevét</a:t>
            </a:r>
            <a:r>
              <a:rPr lang="en-US" sz="2000"/>
              <a:t> 1913-ban </a:t>
            </a:r>
            <a:r>
              <a:rPr lang="en-US" sz="2000" err="1"/>
              <a:t>kapta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688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F8D929-B27B-EC96-490B-F04FA48F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sz="5400"/>
              <a:t>Népessége</a:t>
            </a:r>
          </a:p>
        </p:txBody>
      </p:sp>
      <p:pic>
        <p:nvPicPr>
          <p:cNvPr id="4" name="Kép 3" descr="A képen ruházat, Retro stílus, Emberi arc, Jelmeztervezés látható&#10;&#10;Automatikusan generált leírás">
            <a:extLst>
              <a:ext uri="{FF2B5EF4-FFF2-40B4-BE49-F238E27FC236}">
                <a16:creationId xmlns:a16="http://schemas.microsoft.com/office/drawing/2014/main" id="{BC746105-FF44-683C-AECF-3AB868214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4131F9-76D2-EE5A-E118-249340CF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200">
                <a:ea typeface="+mn-lt"/>
                <a:cs typeface="+mn-lt"/>
              </a:rPr>
              <a:t>1910-ben 5194 lakosából 4699 magyar, 28 német, 451 román volt</a:t>
            </a:r>
          </a:p>
          <a:p>
            <a:pPr marL="0" indent="0">
              <a:buNone/>
            </a:pPr>
            <a:r>
              <a:rPr lang="hu-HU" sz="2200">
                <a:ea typeface="+mn-lt"/>
                <a:cs typeface="+mn-lt"/>
              </a:rPr>
              <a:t>Ebből: 542 római katolikus, 2984 református, 1073 izraelita volt.</a:t>
            </a:r>
            <a:endParaRPr lang="hu-HU" sz="2200"/>
          </a:p>
          <a:p>
            <a:pPr marL="0" indent="0">
              <a:buNone/>
            </a:pPr>
            <a:endParaRPr lang="hu-HU" sz="2200"/>
          </a:p>
          <a:p>
            <a:r>
              <a:rPr lang="hu-HU" sz="2200">
                <a:ea typeface="+mn-lt"/>
                <a:cs typeface="+mn-lt"/>
              </a:rPr>
              <a:t>2011-ben a 9346 lakosból 5821 román, 2640 magyar, 476 roma és 3 német anyanyelvű. 406 fő nem nyilatkozott identitásáról</a:t>
            </a:r>
            <a:endParaRPr lang="hu-HU" sz="2200"/>
          </a:p>
          <a:p>
            <a:endParaRPr lang="hu-HU" sz="2200"/>
          </a:p>
          <a:p>
            <a:endParaRPr lang="hu-HU" sz="2200"/>
          </a:p>
          <a:p>
            <a:pPr marL="0" indent="0">
              <a:buNone/>
            </a:pPr>
            <a:endParaRPr lang="hu-HU" sz="2200"/>
          </a:p>
          <a:p>
            <a:endParaRPr lang="hu-HU" sz="2200"/>
          </a:p>
        </p:txBody>
      </p:sp>
    </p:spTree>
    <p:extLst>
      <p:ext uri="{BB962C8B-B14F-4D97-AF65-F5344CB8AC3E}">
        <p14:creationId xmlns:p14="http://schemas.microsoft.com/office/powerpoint/2010/main" val="1796079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4C47BE-F169-5448-8F36-1FC80A0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u="sng" err="1"/>
              <a:t>Látnivalók</a:t>
            </a:r>
            <a:endParaRPr lang="en-US" sz="6600" u="sng"/>
          </a:p>
        </p:txBody>
      </p:sp>
      <p:pic>
        <p:nvPicPr>
          <p:cNvPr id="4" name="Tartalom helye 3" descr="Bánffyhunyad | Magyar Hősök">
            <a:extLst>
              <a:ext uri="{FF2B5EF4-FFF2-40B4-BE49-F238E27FC236}">
                <a16:creationId xmlns:a16="http://schemas.microsoft.com/office/drawing/2014/main" id="{BFBFBE08-ACC7-E6C8-EA77-987874244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06" y="308354"/>
            <a:ext cx="3705993" cy="2672502"/>
          </a:xfrm>
          <a:prstGeom prst="rect">
            <a:avLst/>
          </a:prstGeom>
        </p:spPr>
      </p:pic>
      <p:pic>
        <p:nvPicPr>
          <p:cNvPr id="6" name="Kép 5" descr="Nádasdi-blog: január 2016">
            <a:extLst>
              <a:ext uri="{FF2B5EF4-FFF2-40B4-BE49-F238E27FC236}">
                <a16:creationId xmlns:a16="http://schemas.microsoft.com/office/drawing/2014/main" id="{5AD31F61-96E4-034F-84E3-CBBC3D40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44" y="306804"/>
            <a:ext cx="3758184" cy="2508587"/>
          </a:xfrm>
          <a:prstGeom prst="rect">
            <a:avLst/>
          </a:prstGeom>
        </p:spPr>
      </p:pic>
      <p:pic>
        <p:nvPicPr>
          <p:cNvPr id="5" name="Kép 4" descr="A képen kültéri, épület, kegyhely, templom látható&#10;&#10;Automatikusan generált leírás">
            <a:extLst>
              <a:ext uri="{FF2B5EF4-FFF2-40B4-BE49-F238E27FC236}">
                <a16:creationId xmlns:a16="http://schemas.microsoft.com/office/drawing/2014/main" id="{9F7539A9-7784-0E39-19B5-2317810F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359" y="311357"/>
            <a:ext cx="3758184" cy="2676933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40CF54D-BF19-FFAA-341E-92DD4315B627}"/>
              </a:ext>
            </a:extLst>
          </p:cNvPr>
          <p:cNvSpPr txBox="1"/>
          <p:nvPr/>
        </p:nvSpPr>
        <p:spPr>
          <a:xfrm>
            <a:off x="820562" y="3048000"/>
            <a:ext cx="2732000" cy="56263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/>
              <a:t>       Hősi emlékmű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54111AC-A8EE-5508-48B4-C2B6F6277112}"/>
              </a:ext>
            </a:extLst>
          </p:cNvPr>
          <p:cNvSpPr txBox="1"/>
          <p:nvPr/>
        </p:nvSpPr>
        <p:spPr>
          <a:xfrm>
            <a:off x="4907518" y="2880986"/>
            <a:ext cx="2456130" cy="53914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     Cigány paloták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972C1C4-D178-388D-BB44-47DF5B9C8B0B}"/>
              </a:ext>
            </a:extLst>
          </p:cNvPr>
          <p:cNvSpPr txBox="1"/>
          <p:nvPr/>
        </p:nvSpPr>
        <p:spPr>
          <a:xfrm>
            <a:off x="8538574" y="3047999"/>
            <a:ext cx="2787041" cy="519351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Református templom</a:t>
            </a:r>
          </a:p>
        </p:txBody>
      </p:sp>
      <p:sp>
        <p:nvSpPr>
          <p:cNvPr id="12" name="Téglalap: felső két sarkán levágva 11">
            <a:extLst>
              <a:ext uri="{FF2B5EF4-FFF2-40B4-BE49-F238E27FC236}">
                <a16:creationId xmlns:a16="http://schemas.microsoft.com/office/drawing/2014/main" id="{3945A4BF-DBF0-7814-A3E0-595C7D564D3B}"/>
              </a:ext>
            </a:extLst>
          </p:cNvPr>
          <p:cNvSpPr/>
          <p:nvPr/>
        </p:nvSpPr>
        <p:spPr>
          <a:xfrm>
            <a:off x="8916389" y="3612077"/>
            <a:ext cx="2018805" cy="534389"/>
          </a:xfrm>
          <a:prstGeom prst="snip2Same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1330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-</a:t>
            </a:r>
            <a:r>
              <a:rPr lang="hu-HU" sz="1200" u="sng" err="1">
                <a:solidFill>
                  <a:schemeClr val="tx1"/>
                </a:solidFill>
                <a:ea typeface="+mn-lt"/>
                <a:cs typeface="+mn-lt"/>
              </a:rPr>
              <a:t>tól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 a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Bánffy család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 tulajdonában volt</a:t>
            </a:r>
            <a:endParaRPr lang="hu-HU" sz="1200" u="sng">
              <a:solidFill>
                <a:schemeClr val="tx1"/>
              </a:solidFill>
            </a:endParaRPr>
          </a:p>
        </p:txBody>
      </p:sp>
      <p:sp>
        <p:nvSpPr>
          <p:cNvPr id="14" name="Téglalap: felső két sarkán levágva 13">
            <a:extLst>
              <a:ext uri="{FF2B5EF4-FFF2-40B4-BE49-F238E27FC236}">
                <a16:creationId xmlns:a16="http://schemas.microsoft.com/office/drawing/2014/main" id="{BCCB3405-0932-2BA0-6B8C-61624DFDA0B9}"/>
              </a:ext>
            </a:extLst>
          </p:cNvPr>
          <p:cNvSpPr/>
          <p:nvPr/>
        </p:nvSpPr>
        <p:spPr>
          <a:xfrm>
            <a:off x="5244934" y="3562597"/>
            <a:ext cx="1712025" cy="524493"/>
          </a:xfrm>
          <a:prstGeom prst="snip2Same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u="sng">
                <a:solidFill>
                  <a:schemeClr val="tx1"/>
                </a:solidFill>
              </a:rPr>
              <a:t>Díszes Roma-villák </a:t>
            </a:r>
            <a:r>
              <a:rPr lang="hu-HU" sz="1600" u="sng" err="1">
                <a:solidFill>
                  <a:schemeClr val="tx1"/>
                </a:solidFill>
              </a:rPr>
              <a:t>Cigodák</a:t>
            </a:r>
            <a:endParaRPr lang="hu-HU" sz="1600" u="sng">
              <a:solidFill>
                <a:schemeClr val="tx1"/>
              </a:solidFill>
            </a:endParaRPr>
          </a:p>
        </p:txBody>
      </p:sp>
      <p:sp>
        <p:nvSpPr>
          <p:cNvPr id="15" name="Téglalap: felső két sarkán levágva 14">
            <a:extLst>
              <a:ext uri="{FF2B5EF4-FFF2-40B4-BE49-F238E27FC236}">
                <a16:creationId xmlns:a16="http://schemas.microsoft.com/office/drawing/2014/main" id="{39B56D7A-3D97-B106-B06F-23152ECE33A6}"/>
              </a:ext>
            </a:extLst>
          </p:cNvPr>
          <p:cNvSpPr/>
          <p:nvPr/>
        </p:nvSpPr>
        <p:spPr>
          <a:xfrm>
            <a:off x="1058882" y="3671455"/>
            <a:ext cx="2246415" cy="831272"/>
          </a:xfrm>
          <a:prstGeom prst="snip2Same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A bánffyhunyadi Magyar Hősök 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</a:t>
            </a:r>
            <a:r>
              <a:rPr lang="hu-HU" sz="1200" u="sng">
                <a:solidFill>
                  <a:schemeClr val="tx1"/>
                </a:solidFill>
                <a:ea typeface="+mn-lt"/>
                <a:cs typeface="+mn-lt"/>
              </a:rPr>
              <a:t>-ban megalkotott emlékköve a református templomkertben</a:t>
            </a:r>
            <a:endParaRPr lang="hu-HU" sz="12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0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2AD583-4087-908F-7E45-D8F57F9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sz="5400">
                <a:ea typeface="+mj-lt"/>
                <a:cs typeface="+mj-lt"/>
              </a:rPr>
              <a:t>I. Mátyás király</a:t>
            </a:r>
            <a:endParaRPr lang="hu-HU" sz="5400"/>
          </a:p>
        </p:txBody>
      </p:sp>
      <p:pic>
        <p:nvPicPr>
          <p:cNvPr id="4" name="Kép 3" descr="Lombard festő portréja (16. század első fele)">
            <a:extLst>
              <a:ext uri="{FF2B5EF4-FFF2-40B4-BE49-F238E27FC236}">
                <a16:creationId xmlns:a16="http://schemas.microsoft.com/office/drawing/2014/main" id="{E4F9051F-0DFA-33B4-E61E-615005E2A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12140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6E70AA-C95F-12F9-3494-C2A94F5E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6" y="2390079"/>
            <a:ext cx="6884460" cy="44729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hu-HU" sz="2400" b="1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latin typeface="Arial"/>
                <a:ea typeface="+mn-lt"/>
                <a:cs typeface="Arial"/>
                <a:hlinkClick r:id="rId3"/>
              </a:rPr>
              <a:t>Kolozsvár</a:t>
            </a:r>
            <a:r>
              <a:rPr lang="hu-HU" sz="2000">
                <a:ea typeface="+mn-lt"/>
                <a:cs typeface="+mn-lt"/>
              </a:rPr>
              <a:t>, </a:t>
            </a:r>
            <a:r>
              <a:rPr lang="hu-HU" sz="2000">
                <a:solidFill>
                  <a:srgbClr val="000000"/>
                </a:solidFill>
                <a:latin typeface="Arial"/>
                <a:ea typeface="+mn-lt"/>
                <a:cs typeface="Arial"/>
                <a:hlinkClick r:id="rId4"/>
              </a:rPr>
              <a:t>1443</a:t>
            </a:r>
            <a:r>
              <a:rPr lang="hu-HU" sz="2000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hu-HU" sz="2000">
                <a:solidFill>
                  <a:srgbClr val="000000"/>
                </a:solidFill>
                <a:latin typeface="Arial"/>
                <a:ea typeface="+mn-lt"/>
                <a:cs typeface="Arial"/>
                <a:hlinkClick r:id="rId5"/>
              </a:rPr>
              <a:t>február 23</a:t>
            </a:r>
            <a:r>
              <a:rPr lang="hu-HU" sz="2000">
                <a:latin typeface="Arial"/>
                <a:ea typeface="+mn-lt"/>
                <a:cs typeface="Arial"/>
                <a:hlinkClick r:id="rId5"/>
              </a:rPr>
              <a:t>.</a:t>
            </a:r>
            <a:r>
              <a:rPr lang="hu-HU" sz="2000">
                <a:ea typeface="+mn-lt"/>
                <a:cs typeface="+mn-lt"/>
              </a:rPr>
              <a:t> – </a:t>
            </a:r>
            <a:r>
              <a:rPr lang="hu-HU" sz="2000">
                <a:latin typeface="Arial"/>
                <a:ea typeface="+mn-lt"/>
                <a:cs typeface="Arial"/>
                <a:hlinkClick r:id="rId6"/>
              </a:rPr>
              <a:t>Bécs</a:t>
            </a:r>
            <a:r>
              <a:rPr lang="hu-HU" sz="2000">
                <a:ea typeface="+mn-lt"/>
                <a:cs typeface="+mn-lt"/>
              </a:rPr>
              <a:t>, </a:t>
            </a:r>
            <a:r>
              <a:rPr lang="hu-HU" sz="2000">
                <a:latin typeface="Arial"/>
                <a:ea typeface="+mn-lt"/>
                <a:cs typeface="Arial"/>
                <a:hlinkClick r:id="rId7"/>
              </a:rPr>
              <a:t>1490</a:t>
            </a:r>
            <a:r>
              <a:rPr lang="hu-HU" sz="2000">
                <a:ea typeface="+mn-lt"/>
                <a:cs typeface="+mn-lt"/>
              </a:rPr>
              <a:t>. </a:t>
            </a:r>
            <a:r>
              <a:rPr lang="hu-HU" sz="2000">
                <a:latin typeface="Arial"/>
                <a:ea typeface="+mn-lt"/>
                <a:cs typeface="Arial"/>
                <a:hlinkClick r:id="rId8"/>
              </a:rPr>
              <a:t>április 6.</a:t>
            </a: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v"/>
            </a:pPr>
            <a:endParaRPr lang="hu-HU" sz="2000">
              <a:latin typeface="Arial"/>
              <a:ea typeface="+mn-lt"/>
              <a:cs typeface="Arial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ea typeface="+mn-lt"/>
                <a:cs typeface="+mn-lt"/>
              </a:rPr>
              <a:t>születési nevén </a:t>
            </a:r>
            <a:r>
              <a:rPr lang="hu-HU" sz="2000" b="1">
                <a:ea typeface="+mn-lt"/>
                <a:cs typeface="+mn-lt"/>
              </a:rPr>
              <a:t>Hunyadi Mátyás</a:t>
            </a:r>
          </a:p>
          <a:p>
            <a:pPr>
              <a:buFont typeface="Wingdings" panose="020B0604020202020204" pitchFamily="34" charset="0"/>
              <a:buChar char="v"/>
            </a:pPr>
            <a:endParaRPr lang="hu-HU" sz="2000" b="1">
              <a:latin typeface="Aptos"/>
              <a:ea typeface="+mn-lt"/>
              <a:cs typeface="Arial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latin typeface="Arial"/>
                <a:ea typeface="+mn-lt"/>
                <a:cs typeface="Arial"/>
              </a:rPr>
              <a:t>Apja </a:t>
            </a:r>
            <a:r>
              <a:rPr lang="hu-HU" sz="2000">
                <a:latin typeface="Arial"/>
                <a:ea typeface="+mn-lt"/>
                <a:cs typeface="Arial"/>
                <a:hlinkClick r:id="rId9"/>
              </a:rPr>
              <a:t>Hunyadi János</a:t>
            </a:r>
            <a:r>
              <a:rPr lang="hu-HU" sz="2000">
                <a:latin typeface="Arial"/>
                <a:ea typeface="+mn-lt"/>
                <a:cs typeface="Arial"/>
              </a:rPr>
              <a:t> erdélyi vajda, majd magyar kormányzó, anyja magyar köznemesi család lánya, </a:t>
            </a:r>
            <a:r>
              <a:rPr lang="hu-HU" sz="2000">
                <a:latin typeface="Arial"/>
                <a:ea typeface="+mn-lt"/>
                <a:cs typeface="Arial"/>
                <a:hlinkClick r:id="rId10"/>
              </a:rPr>
              <a:t>Szilágyi Erzsébet</a:t>
            </a:r>
            <a:r>
              <a:rPr lang="hu-HU" sz="2000">
                <a:latin typeface="Arial"/>
                <a:ea typeface="+mn-lt"/>
                <a:cs typeface="Arial"/>
              </a:rPr>
              <a:t>.</a:t>
            </a:r>
          </a:p>
          <a:p>
            <a:pPr marL="0" indent="0">
              <a:buNone/>
            </a:pPr>
            <a:endParaRPr lang="hu-HU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hu-HU" sz="2000">
                <a:ea typeface="+mn-lt"/>
                <a:cs typeface="+mn-lt"/>
              </a:rPr>
              <a:t> </a:t>
            </a:r>
            <a:r>
              <a:rPr lang="hu-HU" sz="2000">
                <a:ea typeface="+mn-lt"/>
                <a:cs typeface="+mn-lt"/>
                <a:hlinkClick r:id="rId11"/>
              </a:rPr>
              <a:t>Magyarország</a:t>
            </a:r>
            <a:r>
              <a:rPr lang="hu-HU" sz="2000">
                <a:ea typeface="+mn-lt"/>
                <a:cs typeface="+mn-lt"/>
              </a:rPr>
              <a:t> és </a:t>
            </a:r>
            <a:r>
              <a:rPr lang="hu-HU" sz="2000">
                <a:ea typeface="+mn-lt"/>
                <a:cs typeface="+mn-lt"/>
                <a:hlinkClick r:id="rId12"/>
              </a:rPr>
              <a:t>Horvátország</a:t>
            </a:r>
            <a:r>
              <a:rPr lang="hu-HU" sz="2000">
                <a:ea typeface="+mn-lt"/>
                <a:cs typeface="+mn-lt"/>
              </a:rPr>
              <a:t> </a:t>
            </a:r>
            <a:r>
              <a:rPr lang="hu-HU" sz="2000">
                <a:ea typeface="+mn-lt"/>
                <a:cs typeface="+mn-lt"/>
                <a:hlinkClick r:id="rId13"/>
              </a:rPr>
              <a:t>királya</a:t>
            </a:r>
            <a:r>
              <a:rPr lang="hu-HU" sz="2000">
                <a:ea typeface="+mn-lt"/>
                <a:cs typeface="+mn-lt"/>
              </a:rPr>
              <a:t> 1458-tól, cseh király 1469-től, Ausztria uralkodó főhercege 1486-tól haláláig.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979860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3718B9-222F-8F72-3F00-E88FC5DF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Intézkedései</a:t>
            </a:r>
          </a:p>
        </p:txBody>
      </p:sp>
      <p:pic>
        <p:nvPicPr>
          <p:cNvPr id="4" name="Tartalom helye 3" descr="Igazságos volt-e Mátyás király? - KultúrPara">
            <a:extLst>
              <a:ext uri="{FF2B5EF4-FFF2-40B4-BE49-F238E27FC236}">
                <a16:creationId xmlns:a16="http://schemas.microsoft.com/office/drawing/2014/main" id="{0C3974EA-F7C7-A5F8-C3AE-14EF172F4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7" r="1781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pic>
        <p:nvPicPr>
          <p:cNvPr id="7" name="Kép 6" descr="ARANY-TÚRA - 1800-as évek">
            <a:extLst>
              <a:ext uri="{FF2B5EF4-FFF2-40B4-BE49-F238E27FC236}">
                <a16:creationId xmlns:a16="http://schemas.microsoft.com/office/drawing/2014/main" id="{CC0B7ED1-7A93-9E26-0DD9-462E93C94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9" t="-139" r="16488"/>
          <a:stretch/>
        </p:blipFill>
        <p:spPr>
          <a:xfrm>
            <a:off x="2507" y="10"/>
            <a:ext cx="3898574" cy="685805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73510F1-B709-039C-8A56-7AE9B47EDF2A}"/>
              </a:ext>
            </a:extLst>
          </p:cNvPr>
          <p:cNvSpPr txBox="1"/>
          <p:nvPr/>
        </p:nvSpPr>
        <p:spPr>
          <a:xfrm>
            <a:off x="4267200" y="1857374"/>
            <a:ext cx="4143375" cy="4499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hu-HU" sz="1000">
              <a:solidFill>
                <a:srgbClr val="0C3352"/>
              </a:solidFill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hu-HU" sz="1000">
                <a:solidFill>
                  <a:srgbClr val="0C3352"/>
                </a:solidFill>
                <a:ea typeface="+mn-lt"/>
                <a:cs typeface="+mn-lt"/>
              </a:rPr>
              <a:t> </a:t>
            </a:r>
            <a:r>
              <a:rPr lang="hu-HU">
                <a:solidFill>
                  <a:srgbClr val="0C3352"/>
                </a:solidFill>
                <a:ea typeface="+mn-lt"/>
                <a:cs typeface="+mn-lt"/>
              </a:rPr>
              <a:t>A megállapodás értelmében a Szent Korona visszakerült Magyarországra</a:t>
            </a:r>
          </a:p>
          <a:p>
            <a:pPr marL="171450" indent="-171450">
              <a:buFont typeface="Arial"/>
              <a:buChar char="•"/>
            </a:pPr>
            <a:endParaRPr lang="hu-HU">
              <a:solidFill>
                <a:srgbClr val="0C335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u-HU">
                <a:solidFill>
                  <a:srgbClr val="0C3352"/>
                </a:solidFill>
                <a:ea typeface="+mn-lt"/>
                <a:cs typeface="+mn-lt"/>
              </a:rPr>
              <a:t>1464-ben Mátyást a Szent Koronával királlyá koronázták, ez végleg törvényesítette hatalmát.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hu-HU">
              <a:solidFill>
                <a:srgbClr val="0C335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királyi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kancellária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élére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Vitéz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Jánost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C3352"/>
                </a:solidFill>
                <a:ea typeface="+mn-lt"/>
                <a:cs typeface="+mn-lt"/>
              </a:rPr>
              <a:t>ültette</a:t>
            </a:r>
            <a:r>
              <a:rPr lang="en-US">
                <a:solidFill>
                  <a:srgbClr val="0C3352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C335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err="1"/>
              <a:t>Létrehozta</a:t>
            </a:r>
            <a:r>
              <a:rPr lang="en-US"/>
              <a:t> a Fekete </a:t>
            </a:r>
            <a:r>
              <a:rPr lang="en-US" err="1"/>
              <a:t>sereget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Bevonta a </a:t>
            </a:r>
            <a:r>
              <a:rPr lang="en-US" err="1"/>
              <a:t>polgárokat</a:t>
            </a:r>
            <a:r>
              <a:rPr lang="en-US"/>
              <a:t> a </a:t>
            </a:r>
            <a:r>
              <a:rPr lang="en-US" err="1"/>
              <a:t>politikába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err="1"/>
              <a:t>Bevezette</a:t>
            </a:r>
            <a:r>
              <a:rPr lang="en-US"/>
              <a:t> a </a:t>
            </a:r>
            <a:r>
              <a:rPr lang="en-US" err="1"/>
              <a:t>rendkívüli</a:t>
            </a:r>
            <a:r>
              <a:rPr lang="en-US"/>
              <a:t> </a:t>
            </a:r>
            <a:r>
              <a:rPr lang="en-US" err="1"/>
              <a:t>hadiadót</a:t>
            </a:r>
            <a:br>
              <a:rPr lang="en-US"/>
            </a:br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A0A5921-0287-98C5-C1BB-27E00BCCFAB1}"/>
              </a:ext>
            </a:extLst>
          </p:cNvPr>
          <p:cNvSpPr/>
          <p:nvPr/>
        </p:nvSpPr>
        <p:spPr>
          <a:xfrm>
            <a:off x="4591050" y="1504949"/>
            <a:ext cx="3009900" cy="285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5CE4E8D-76B5-47B9-47F2-79B31D2628C5}"/>
              </a:ext>
            </a:extLst>
          </p:cNvPr>
          <p:cNvSpPr/>
          <p:nvPr/>
        </p:nvSpPr>
        <p:spPr>
          <a:xfrm>
            <a:off x="4333875" y="2171699"/>
            <a:ext cx="76200" cy="857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44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3FDEE8B-468B-4F28-0622-E3641B7BE5FF}"/>
              </a:ext>
            </a:extLst>
          </p:cNvPr>
          <p:cNvSpPr txBox="1"/>
          <p:nvPr/>
        </p:nvSpPr>
        <p:spPr>
          <a:xfrm>
            <a:off x="2419754" y="671646"/>
            <a:ext cx="8122597" cy="12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Köszönjük</a:t>
            </a: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66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figyelmet</a:t>
            </a: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17EB78-A9F9-711F-45FB-5D47C77347DE}"/>
              </a:ext>
            </a:extLst>
          </p:cNvPr>
          <p:cNvSpPr txBox="1"/>
          <p:nvPr/>
        </p:nvSpPr>
        <p:spPr>
          <a:xfrm>
            <a:off x="967848" y="5144348"/>
            <a:ext cx="169258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Bene Dominik</a:t>
            </a:r>
          </a:p>
          <a:p>
            <a:r>
              <a:rPr lang="hu-HU">
                <a:solidFill>
                  <a:schemeClr val="accent5">
                    <a:lumMod val="60000"/>
                    <a:lumOff val="40000"/>
                  </a:schemeClr>
                </a:solidFill>
              </a:rPr>
              <a:t>Iván Vanda </a:t>
            </a:r>
          </a:p>
          <a:p>
            <a:r>
              <a:rPr lang="hu-HU">
                <a:solidFill>
                  <a:srgbClr val="FF0000"/>
                </a:solidFill>
              </a:rPr>
              <a:t>Doba István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E8E4EEF-CFC3-84BF-AFAE-F87E5D6519D7}"/>
              </a:ext>
            </a:extLst>
          </p:cNvPr>
          <p:cNvSpPr/>
          <p:nvPr/>
        </p:nvSpPr>
        <p:spPr>
          <a:xfrm>
            <a:off x="837258" y="5032962"/>
            <a:ext cx="1919111" cy="1157111"/>
          </a:xfrm>
          <a:prstGeom prst="roundRect">
            <a:avLst/>
          </a:prstGeom>
          <a:noFill/>
          <a:ln w="2857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sillag: 5 ágú 20">
            <a:extLst>
              <a:ext uri="{FF2B5EF4-FFF2-40B4-BE49-F238E27FC236}">
                <a16:creationId xmlns:a16="http://schemas.microsoft.com/office/drawing/2014/main" id="{B3039658-C4EC-008C-E7FF-A2664F1B0282}"/>
              </a:ext>
            </a:extLst>
          </p:cNvPr>
          <p:cNvSpPr/>
          <p:nvPr/>
        </p:nvSpPr>
        <p:spPr>
          <a:xfrm rot="2340000">
            <a:off x="9285111" y="348074"/>
            <a:ext cx="3000962" cy="2991555"/>
          </a:xfrm>
          <a:custGeom>
            <a:avLst/>
            <a:gdLst>
              <a:gd name="connsiteX0" fmla="*/ 3 w 3000962"/>
              <a:gd name="connsiteY0" fmla="*/ 1142669 h 2991555"/>
              <a:gd name="connsiteX1" fmla="*/ 1146272 w 3000962"/>
              <a:gd name="connsiteY1" fmla="*/ 1142677 h 2991555"/>
              <a:gd name="connsiteX2" fmla="*/ 1500481 w 3000962"/>
              <a:gd name="connsiteY2" fmla="*/ 0 h 2991555"/>
              <a:gd name="connsiteX3" fmla="*/ 1854690 w 3000962"/>
              <a:gd name="connsiteY3" fmla="*/ 1142677 h 2991555"/>
              <a:gd name="connsiteX4" fmla="*/ 3000959 w 3000962"/>
              <a:gd name="connsiteY4" fmla="*/ 1142669 h 2991555"/>
              <a:gd name="connsiteX5" fmla="*/ 2073604 w 3000962"/>
              <a:gd name="connsiteY5" fmla="*/ 1848875 h 2991555"/>
              <a:gd name="connsiteX6" fmla="*/ 2427827 w 3000962"/>
              <a:gd name="connsiteY6" fmla="*/ 2991547 h 2991555"/>
              <a:gd name="connsiteX7" fmla="*/ 1500481 w 3000962"/>
              <a:gd name="connsiteY7" fmla="*/ 2285329 h 2991555"/>
              <a:gd name="connsiteX8" fmla="*/ 573135 w 3000962"/>
              <a:gd name="connsiteY8" fmla="*/ 2991547 h 2991555"/>
              <a:gd name="connsiteX9" fmla="*/ 927358 w 3000962"/>
              <a:gd name="connsiteY9" fmla="*/ 1848875 h 2991555"/>
              <a:gd name="connsiteX10" fmla="*/ 3 w 3000962"/>
              <a:gd name="connsiteY10" fmla="*/ 1142669 h 299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0962" h="2991555" fill="none" extrusionOk="0">
                <a:moveTo>
                  <a:pt x="3" y="1142669"/>
                </a:moveTo>
                <a:cubicBezTo>
                  <a:pt x="307767" y="1187436"/>
                  <a:pt x="838952" y="1098470"/>
                  <a:pt x="1146272" y="1142677"/>
                </a:cubicBezTo>
                <a:cubicBezTo>
                  <a:pt x="1207934" y="715253"/>
                  <a:pt x="1333196" y="355346"/>
                  <a:pt x="1500481" y="0"/>
                </a:cubicBezTo>
                <a:cubicBezTo>
                  <a:pt x="1699441" y="323793"/>
                  <a:pt x="1652973" y="806231"/>
                  <a:pt x="1854690" y="1142677"/>
                </a:cubicBezTo>
                <a:cubicBezTo>
                  <a:pt x="2178288" y="1059637"/>
                  <a:pt x="2458562" y="1076545"/>
                  <a:pt x="3000959" y="1142669"/>
                </a:cubicBezTo>
                <a:cubicBezTo>
                  <a:pt x="2826686" y="1336098"/>
                  <a:pt x="2274053" y="1604388"/>
                  <a:pt x="2073604" y="1848875"/>
                </a:cubicBezTo>
                <a:cubicBezTo>
                  <a:pt x="2219895" y="2095363"/>
                  <a:pt x="2430406" y="2770891"/>
                  <a:pt x="2427827" y="2991547"/>
                </a:cubicBezTo>
                <a:cubicBezTo>
                  <a:pt x="1927142" y="2697692"/>
                  <a:pt x="1732812" y="2412751"/>
                  <a:pt x="1500481" y="2285329"/>
                </a:cubicBezTo>
                <a:cubicBezTo>
                  <a:pt x="1251403" y="2513733"/>
                  <a:pt x="750260" y="2892510"/>
                  <a:pt x="573135" y="2991547"/>
                </a:cubicBezTo>
                <a:cubicBezTo>
                  <a:pt x="639266" y="2778856"/>
                  <a:pt x="829786" y="1983274"/>
                  <a:pt x="927358" y="1848875"/>
                </a:cubicBezTo>
                <a:cubicBezTo>
                  <a:pt x="724146" y="1654280"/>
                  <a:pt x="425099" y="1480192"/>
                  <a:pt x="3" y="1142669"/>
                </a:cubicBezTo>
                <a:close/>
              </a:path>
              <a:path w="3000962" h="2991555" stroke="0" extrusionOk="0">
                <a:moveTo>
                  <a:pt x="3" y="1142669"/>
                </a:moveTo>
                <a:cubicBezTo>
                  <a:pt x="179704" y="1230523"/>
                  <a:pt x="816628" y="1128805"/>
                  <a:pt x="1146272" y="1142677"/>
                </a:cubicBezTo>
                <a:cubicBezTo>
                  <a:pt x="1328387" y="685475"/>
                  <a:pt x="1358155" y="487314"/>
                  <a:pt x="1500481" y="0"/>
                </a:cubicBezTo>
                <a:cubicBezTo>
                  <a:pt x="1580338" y="101266"/>
                  <a:pt x="1678080" y="800033"/>
                  <a:pt x="1854690" y="1142677"/>
                </a:cubicBezTo>
                <a:cubicBezTo>
                  <a:pt x="2105672" y="1241231"/>
                  <a:pt x="2624618" y="1188834"/>
                  <a:pt x="3000959" y="1142669"/>
                </a:cubicBezTo>
                <a:cubicBezTo>
                  <a:pt x="2607683" y="1451079"/>
                  <a:pt x="2258040" y="1640174"/>
                  <a:pt x="2073604" y="1848875"/>
                </a:cubicBezTo>
                <a:cubicBezTo>
                  <a:pt x="2141407" y="2141427"/>
                  <a:pt x="2281136" y="2723633"/>
                  <a:pt x="2427827" y="2991547"/>
                </a:cubicBezTo>
                <a:cubicBezTo>
                  <a:pt x="2036014" y="2689953"/>
                  <a:pt x="1738313" y="2462078"/>
                  <a:pt x="1500481" y="2285329"/>
                </a:cubicBezTo>
                <a:cubicBezTo>
                  <a:pt x="1436484" y="2405746"/>
                  <a:pt x="838062" y="2682189"/>
                  <a:pt x="573135" y="2991547"/>
                </a:cubicBezTo>
                <a:cubicBezTo>
                  <a:pt x="773693" y="2647541"/>
                  <a:pt x="962058" y="2032827"/>
                  <a:pt x="927358" y="1848875"/>
                </a:cubicBezTo>
                <a:cubicBezTo>
                  <a:pt x="878983" y="1684760"/>
                  <a:pt x="445004" y="1418947"/>
                  <a:pt x="3" y="114266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prstDash val="solid"/>
            <a:extLst>
              <a:ext uri="{C807C97D-BFC1-408E-A445-0C87EB9F89A2}">
                <ask:lineSketchStyleProps xmlns:ask="http://schemas.microsoft.com/office/drawing/2018/sketchyshapes" sd="3123649143">
                  <a:prstGeom prst="star5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: átellenes sarkain levágva 1">
            <a:extLst>
              <a:ext uri="{FF2B5EF4-FFF2-40B4-BE49-F238E27FC236}">
                <a16:creationId xmlns:a16="http://schemas.microsoft.com/office/drawing/2014/main" id="{8867CC54-0C6A-80C5-97CB-5D631A5F88A5}"/>
              </a:ext>
            </a:extLst>
          </p:cNvPr>
          <p:cNvSpPr/>
          <p:nvPr/>
        </p:nvSpPr>
        <p:spPr>
          <a:xfrm>
            <a:off x="329258" y="4572000"/>
            <a:ext cx="2333037" cy="366888"/>
          </a:xfrm>
          <a:prstGeom prst="snip2DiagRect">
            <a:avLst/>
          </a:prstGeom>
          <a:solidFill>
            <a:srgbClr val="0B30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Készítették: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Szabadkéz 18">
                <a:extLst>
                  <a:ext uri="{FF2B5EF4-FFF2-40B4-BE49-F238E27FC236}">
                    <a16:creationId xmlns:a16="http://schemas.microsoft.com/office/drawing/2014/main" id="{70FE7243-852A-089C-4656-F5259230A0C3}"/>
                  </a:ext>
                </a:extLst>
              </p14:cNvPr>
              <p14:cNvContentPartPr/>
              <p14:nvPr/>
            </p14:nvContentPartPr>
            <p14:xfrm>
              <a:off x="3524051" y="206962"/>
              <a:ext cx="9407" cy="9407"/>
            </p14:xfrm>
          </p:contentPart>
        </mc:Choice>
        <mc:Fallback>
          <p:pic>
            <p:nvPicPr>
              <p:cNvPr id="19" name="Szabadkéz 18">
                <a:extLst>
                  <a:ext uri="{FF2B5EF4-FFF2-40B4-BE49-F238E27FC236}">
                    <a16:creationId xmlns:a16="http://schemas.microsoft.com/office/drawing/2014/main" id="{70FE7243-852A-089C-4656-F5259230A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6463" y="-2615138"/>
                <a:ext cx="243798" cy="56442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Kép 26" descr="A képen épület, ablak, homlokzat, ház látható&#10;&#10;Automatikusan generált leírás">
            <a:extLst>
              <a:ext uri="{FF2B5EF4-FFF2-40B4-BE49-F238E27FC236}">
                <a16:creationId xmlns:a16="http://schemas.microsoft.com/office/drawing/2014/main" id="{B183B6BE-DC55-7576-B198-2C5F117B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6000"/>
                    </a14:imgEffect>
                    <a14:imgEffect>
                      <a14:brightnessContrast bright="-10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5440" y="3048000"/>
            <a:ext cx="6762750" cy="3800475"/>
          </a:xfrm>
          <a:prstGeom prst="rect">
            <a:avLst/>
          </a:prstGeom>
          <a:effectLst>
            <a:outerShdw blurRad="457200" dir="2154000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14110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Office-téma</vt:lpstr>
      <vt:lpstr>PowerPoint Presentation</vt:lpstr>
      <vt:lpstr>PowerPoint Presentation</vt:lpstr>
      <vt:lpstr>PowerPoint Presentation</vt:lpstr>
      <vt:lpstr>Népessége</vt:lpstr>
      <vt:lpstr>Látnivalók</vt:lpstr>
      <vt:lpstr>I. Mátyás király</vt:lpstr>
      <vt:lpstr>Intézkedései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1</cp:revision>
  <dcterms:created xsi:type="dcterms:W3CDTF">2024-05-19T16:08:27Z</dcterms:created>
  <dcterms:modified xsi:type="dcterms:W3CDTF">2024-05-20T15:27:33Z</dcterms:modified>
</cp:coreProperties>
</file>