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7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95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71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878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14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31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12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87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35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701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86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3961-1AD8-4CA9-9BF5-6095D4C499C0}" type="datetimeFigureOut">
              <a:rPr lang="hu-HU" smtClean="0"/>
              <a:t>2024. 05. 22.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7A380-0D09-46B3-9B51-95690519AB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60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Bohus Kastély , Világos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Írta: Ágoston Milán</a:t>
            </a:r>
          </a:p>
          <a:p>
            <a:r>
              <a:rPr lang="hu-HU" dirty="0" smtClean="0"/>
              <a:t>Beszélő: Fodor Panna Blanka</a:t>
            </a:r>
          </a:p>
          <a:p>
            <a:r>
              <a:rPr lang="hu-HU" dirty="0" smtClean="0"/>
              <a:t>Dizájn: </a:t>
            </a:r>
            <a:r>
              <a:rPr lang="hu-HU" dirty="0" err="1" smtClean="0"/>
              <a:t>Lajmer</a:t>
            </a:r>
            <a:r>
              <a:rPr lang="hu-HU" dirty="0" smtClean="0"/>
              <a:t> Gergő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764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17954" y="854439"/>
            <a:ext cx="758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Elhelyezkedése,keletkezése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58780" y="2398426"/>
            <a:ext cx="8139659" cy="3882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492707" y="2247248"/>
            <a:ext cx="88441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Az Alföld keleti peremén, a Zaránd-hegység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északnyugatii lá	bánál terül el Világos község.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 világosi cisztercita apátságot 1190-ben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alapították. A település 1331-tl uradalmi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központ, Szent Márton-templomát 1403-ban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említik </a:t>
            </a:r>
            <a:r>
              <a:rPr lang="hu-HU" sz="2400" dirty="0" err="1" smtClean="0">
                <a:solidFill>
                  <a:schemeClr val="bg1"/>
                </a:solidFill>
              </a:rPr>
              <a:t>elször</a:t>
            </a:r>
            <a:r>
              <a:rPr lang="hu-HU" sz="2400" dirty="0" smtClean="0">
                <a:solidFill>
                  <a:schemeClr val="bg1"/>
                </a:solidFill>
              </a:rPr>
              <a:t>. 1849 augusztus 13-án itt, a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Világos melletti síkon tette le a fegyvert a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Görgey Artúr vezette sereg </a:t>
            </a:r>
            <a:r>
              <a:rPr lang="hu-HU" sz="2400" dirty="0" err="1" smtClean="0">
                <a:solidFill>
                  <a:schemeClr val="bg1"/>
                </a:solidFill>
              </a:rPr>
              <a:t>Rüdiger</a:t>
            </a:r>
            <a:r>
              <a:rPr lang="hu-HU" sz="2400" dirty="0" smtClean="0">
                <a:solidFill>
                  <a:schemeClr val="bg1"/>
                </a:solidFill>
              </a:rPr>
              <a:t> orosz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tábornok hada </a:t>
            </a:r>
            <a:r>
              <a:rPr lang="hu-HU" sz="2400" dirty="0" err="1" smtClean="0">
                <a:solidFill>
                  <a:schemeClr val="bg1"/>
                </a:solidFill>
              </a:rPr>
              <a:t>eltt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7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4820" y="374755"/>
            <a:ext cx="66656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1849 augusztusában a világosi kastélyban</a:t>
            </a:r>
          </a:p>
          <a:p>
            <a:r>
              <a:rPr lang="hu-HU" dirty="0" smtClean="0"/>
              <a:t>folytak a tárgyalások </a:t>
            </a:r>
            <a:r>
              <a:rPr lang="hu-HU" dirty="0" err="1" smtClean="0"/>
              <a:t>Görgei</a:t>
            </a:r>
            <a:r>
              <a:rPr lang="hu-HU" dirty="0" smtClean="0"/>
              <a:t> Artúr magyar</a:t>
            </a:r>
          </a:p>
          <a:p>
            <a:r>
              <a:rPr lang="hu-HU" dirty="0" smtClean="0"/>
              <a:t>fővezér </a:t>
            </a:r>
            <a:r>
              <a:rPr lang="hu-HU" dirty="0" smtClean="0"/>
              <a:t>valamint az orosz </a:t>
            </a:r>
            <a:r>
              <a:rPr lang="hu-HU" dirty="0" smtClean="0"/>
              <a:t>fővezér </a:t>
            </a:r>
            <a:r>
              <a:rPr lang="hu-HU" dirty="0" smtClean="0"/>
              <a:t>megbízottja, </a:t>
            </a:r>
            <a:r>
              <a:rPr lang="hu-HU" dirty="0" err="1" smtClean="0"/>
              <a:t>Frolov</a:t>
            </a:r>
            <a:r>
              <a:rPr lang="hu-HU" dirty="0" smtClean="0"/>
              <a:t> tábornok között, s egyeztek</a:t>
            </a:r>
          </a:p>
          <a:p>
            <a:r>
              <a:rPr lang="hu-HU" dirty="0" smtClean="0"/>
              <a:t>meg a feltétel nélküli kapitulációban. A</a:t>
            </a:r>
          </a:p>
          <a:p>
            <a:r>
              <a:rPr lang="hu-HU" dirty="0" smtClean="0"/>
              <a:t>Bohus Kastély ad otthont 1960 óta a neves</a:t>
            </a:r>
          </a:p>
          <a:p>
            <a:r>
              <a:rPr lang="hu-HU" dirty="0" smtClean="0"/>
              <a:t>román író, </a:t>
            </a:r>
            <a:r>
              <a:rPr lang="hu-HU" dirty="0" err="1" smtClean="0"/>
              <a:t>Ioan</a:t>
            </a:r>
            <a:r>
              <a:rPr lang="hu-HU" dirty="0" smtClean="0"/>
              <a:t> </a:t>
            </a:r>
            <a:r>
              <a:rPr lang="hu-HU" dirty="0" err="1" smtClean="0"/>
              <a:t>Slavici</a:t>
            </a:r>
            <a:r>
              <a:rPr lang="hu-HU" dirty="0" smtClean="0"/>
              <a:t> </a:t>
            </a:r>
            <a:r>
              <a:rPr lang="hu-HU" dirty="0" err="1" smtClean="0"/>
              <a:t>múzeumának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175" y="2287066"/>
            <a:ext cx="6672993" cy="38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7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764" y="2000250"/>
            <a:ext cx="5663820" cy="34588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07" y="2380659"/>
            <a:ext cx="4599581" cy="362435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29456" y="4753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hin_font"/>
              </a:rPr>
              <a:t>A szlovák Bohus család 1749-től része Világos és a környék történetének, akkor nevezték ki Bohus Imrét a világosi uradalom igazgatójának. 1755-ben Mária Terézia bárói rangot adományozott a családnak.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709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72656" y="231980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6600" dirty="0"/>
          </a:p>
        </p:txBody>
      </p:sp>
      <p:sp>
        <p:nvSpPr>
          <p:cNvPr id="3" name="Téglalap 2"/>
          <p:cNvSpPr/>
          <p:nvPr/>
        </p:nvSpPr>
        <p:spPr>
          <a:xfrm>
            <a:off x="704538" y="629587"/>
            <a:ext cx="8439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sz="3600" dirty="0"/>
              <a:t>1933-ban Aradra telepítették és összeolvasztották a pezsgőgyárral. 1945-ben államosították az aradi üzemet. </a:t>
            </a:r>
            <a:endParaRPr lang="hu-HU" sz="3600" dirty="0" smtClean="0"/>
          </a:p>
          <a:p>
            <a:endParaRPr lang="hu-HU" sz="3600" dirty="0" smtClean="0"/>
          </a:p>
          <a:p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473" y="2728210"/>
            <a:ext cx="5940962" cy="29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47541" y="1214203"/>
            <a:ext cx="4601980" cy="2214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60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168</Words>
  <Application>Microsoft Office PowerPoint</Application>
  <PresentationFormat>Szélesvásznú</PresentationFormat>
  <Paragraphs>22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thin_font</vt:lpstr>
      <vt:lpstr>Office-téma</vt:lpstr>
      <vt:lpstr>Bohus Kastély , Világos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Bohus Kastély Világos</dc:title>
  <dc:creator>Windows-felhasználó</dc:creator>
  <cp:lastModifiedBy>Miklósi Nikoletta</cp:lastModifiedBy>
  <cp:revision>16</cp:revision>
  <dcterms:created xsi:type="dcterms:W3CDTF">2024-05-21T13:35:41Z</dcterms:created>
  <dcterms:modified xsi:type="dcterms:W3CDTF">2024-05-22T12:38:27Z</dcterms:modified>
</cp:coreProperties>
</file>