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39BE-24AB-4EE1-8F14-EE21D545CF5A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13C7-1B4C-476D-A10A-87B1A73784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370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39BE-24AB-4EE1-8F14-EE21D545CF5A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13C7-1B4C-476D-A10A-87B1A73784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672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39BE-24AB-4EE1-8F14-EE21D545CF5A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13C7-1B4C-476D-A10A-87B1A73784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25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39BE-24AB-4EE1-8F14-EE21D545CF5A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13C7-1B4C-476D-A10A-87B1A73784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077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39BE-24AB-4EE1-8F14-EE21D545CF5A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13C7-1B4C-476D-A10A-87B1A73784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9404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39BE-24AB-4EE1-8F14-EE21D545CF5A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13C7-1B4C-476D-A10A-87B1A73784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96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39BE-24AB-4EE1-8F14-EE21D545CF5A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13C7-1B4C-476D-A10A-87B1A73784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226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39BE-24AB-4EE1-8F14-EE21D545CF5A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13C7-1B4C-476D-A10A-87B1A73784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840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39BE-24AB-4EE1-8F14-EE21D545CF5A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13C7-1B4C-476D-A10A-87B1A73784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0554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39BE-24AB-4EE1-8F14-EE21D545CF5A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13C7-1B4C-476D-A10A-87B1A73784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851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39BE-24AB-4EE1-8F14-EE21D545CF5A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13C7-1B4C-476D-A10A-87B1A73784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39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039BE-24AB-4EE1-8F14-EE21D545CF5A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13C7-1B4C-476D-A10A-87B1A73784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104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u.wikipedia.org/wiki/D%C3%A9va_v%C3%A1ra#cite_note-4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860883" y="457201"/>
            <a:ext cx="7724274" cy="600164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u-HU" sz="9600" dirty="0" smtClean="0">
                <a:solidFill>
                  <a:srgbClr val="FF0000"/>
                </a:solidFill>
              </a:rPr>
              <a:t>Déva vára és </a:t>
            </a:r>
            <a:r>
              <a:rPr lang="hu-HU" sz="9600" dirty="0" err="1" smtClean="0">
                <a:solidFill>
                  <a:srgbClr val="FF0000"/>
                </a:solidFill>
              </a:rPr>
              <a:t>Kőmíves</a:t>
            </a:r>
            <a:r>
              <a:rPr lang="hu-HU" sz="9600" dirty="0" smtClean="0">
                <a:solidFill>
                  <a:srgbClr val="FF0000"/>
                </a:solidFill>
              </a:rPr>
              <a:t> Kelemen balladája </a:t>
            </a:r>
            <a:endParaRPr lang="hu-HU" sz="9600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387263" y="5934670"/>
            <a:ext cx="1804737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Készítette:Őze Roland,Mezei Richárd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2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834063" y="296779"/>
            <a:ext cx="4844716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u-HU" sz="4800" dirty="0" err="1" smtClean="0">
                <a:solidFill>
                  <a:srgbClr val="FF0000"/>
                </a:solidFill>
              </a:rPr>
              <a:t>Kőmíves</a:t>
            </a:r>
            <a:r>
              <a:rPr lang="hu-HU" sz="4800" dirty="0" smtClean="0">
                <a:solidFill>
                  <a:srgbClr val="FF0000"/>
                </a:solidFill>
              </a:rPr>
              <a:t> Kelemen balladája</a:t>
            </a:r>
            <a:endParaRPr lang="hu-HU" sz="4800" dirty="0">
              <a:solidFill>
                <a:srgbClr val="FF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148" y="5328987"/>
            <a:ext cx="3362325" cy="152901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9675" y="5328987"/>
            <a:ext cx="3362325" cy="152901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0" y="4959655"/>
            <a:ext cx="3306177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1.részlet: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8829675" y="4959655"/>
            <a:ext cx="3362325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2.részlet: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549691" y="3713748"/>
            <a:ext cx="245444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Kialakulása:középkor</a:t>
            </a:r>
            <a:endParaRPr lang="hu-HU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9691" y="5328986"/>
            <a:ext cx="2466975" cy="1529013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4549691" y="4959655"/>
            <a:ext cx="245444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Ballada jellemzői:</a:t>
            </a:r>
            <a:endParaRPr lang="hu-HU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66439"/>
            <a:ext cx="3112168" cy="184785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4950" y="1866709"/>
            <a:ext cx="3067050" cy="184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8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1433"/>
            <a:ext cx="2466975" cy="184785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2625" y="2641434"/>
            <a:ext cx="2619375" cy="184785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435641" y="745958"/>
            <a:ext cx="2422359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rgbClr val="FF0000"/>
                </a:solidFill>
              </a:rPr>
              <a:t>Déva vára</a:t>
            </a:r>
            <a:endParaRPr lang="hu-HU" sz="4000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2272101"/>
            <a:ext cx="2466975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1.kép: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9572625" y="2272101"/>
            <a:ext cx="2619375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2.kép: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016" y="2641433"/>
            <a:ext cx="2667000" cy="184785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4578016" y="2272101"/>
            <a:ext cx="26670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Rajz: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4042610" y="4826675"/>
            <a:ext cx="4507832" cy="203132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hu-H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Tizenkét </a:t>
            </a:r>
            <a:r>
              <a:rPr lang="hu-H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kőmives</a:t>
            </a:r>
            <a:r>
              <a:rPr lang="hu-H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összetanakodék</a:t>
            </a:r>
            <a:r>
              <a:rPr lang="hu-H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</a:t>
            </a:r>
            <a:br>
              <a:rPr lang="hu-H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hu-H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Magos Déva várát hogy </a:t>
            </a:r>
            <a:r>
              <a:rPr lang="hu-H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fölépittenék</a:t>
            </a:r>
            <a:r>
              <a:rPr lang="hu-H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hu-H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Hogy </a:t>
            </a:r>
            <a:r>
              <a:rPr lang="hu-H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fölépittenék</a:t>
            </a:r>
            <a:r>
              <a:rPr lang="hu-H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fél véka ezüstér,</a:t>
            </a:r>
            <a:br>
              <a:rPr lang="hu-H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hu-H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Fél véka ezüstér, fél véka aranyér.</a:t>
            </a:r>
          </a:p>
          <a:p>
            <a:r>
              <a:rPr lang="hu-H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Magos Déva várhoz hozzá is kezdettek.</a:t>
            </a:r>
            <a:br>
              <a:rPr lang="hu-H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hu-H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Amit raktak délig, leomlott estére,</a:t>
            </a:r>
            <a:br>
              <a:rPr lang="hu-H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hu-H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Amit estig raktak, leomlott reggelre.</a:t>
            </a:r>
            <a:r>
              <a:rPr lang="hu-HU" b="0" i="0" u="none" strike="noStrike" baseline="300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6"/>
              </a:rPr>
              <a:t>[4]</a:t>
            </a:r>
            <a:endParaRPr lang="hu-H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382253" y="4826675"/>
            <a:ext cx="1660357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Ballada: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98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05663" cy="243037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662" y="-2"/>
            <a:ext cx="6986337" cy="243037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2430379"/>
            <a:ext cx="5205663" cy="190901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5663" y="2430378"/>
            <a:ext cx="6986337" cy="1909011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146884" y="1700463"/>
            <a:ext cx="2414337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Látnivalók képekről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991853" y="4339389"/>
            <a:ext cx="6096000" cy="2308324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r>
              <a:rPr lang="hu-HU" b="0" i="0" dirty="0" smtClean="0">
                <a:solidFill>
                  <a:srgbClr val="555555"/>
                </a:solidFill>
                <a:effectLst/>
                <a:latin typeface="Lato"/>
              </a:rPr>
              <a:t>Déva városa és így Déva vára is, Aradtól keletre, Nagyváradtól és Kolozsvártól dél irányba, illetve Nagyszebentől nyugatra található, de talán elhelyezkedésében nem is ez a legfontosabb, hanem az, hogy mondjuk Budapestről szinte teljes egészében autópályán haladva is meg lehet közelíteni. Amely igen csak nagy dolog abban a Romániában, amely olyannyira akar autópályákat, de oly keveset birtokol.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-2" y="4339389"/>
            <a:ext cx="2991855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Itt található Déva és vára: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505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18084" y="1507958"/>
            <a:ext cx="7010400" cy="304698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u-HU" sz="9600" dirty="0" smtClean="0">
                <a:solidFill>
                  <a:srgbClr val="FF0000"/>
                </a:solidFill>
              </a:rPr>
              <a:t>Köszönjük a figyelmet!!!!</a:t>
            </a:r>
            <a:endParaRPr lang="hu-H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112</Words>
  <Application>Microsoft Office PowerPoint</Application>
  <PresentationFormat>Szélesvásznú</PresentationFormat>
  <Paragraphs>19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Lato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</dc:creator>
  <cp:lastModifiedBy>User</cp:lastModifiedBy>
  <cp:revision>5</cp:revision>
  <dcterms:created xsi:type="dcterms:W3CDTF">2024-05-20T10:42:32Z</dcterms:created>
  <dcterms:modified xsi:type="dcterms:W3CDTF">2024-05-20T11:25:10Z</dcterms:modified>
</cp:coreProperties>
</file>