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31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C2CB-D8B8-4455-B22A-902F4097EDE3}" type="datetimeFigureOut">
              <a:rPr lang="hu-HU" smtClean="0"/>
              <a:t>2024. 06. 14.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0C51-5916-470E-97E1-E4E58EC295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943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C2CB-D8B8-4455-B22A-902F4097EDE3}" type="datetimeFigureOut">
              <a:rPr lang="hu-HU" smtClean="0"/>
              <a:t>2024. 06. 14.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0C51-5916-470E-97E1-E4E58EC295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0958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C2CB-D8B8-4455-B22A-902F4097EDE3}" type="datetimeFigureOut">
              <a:rPr lang="hu-HU" smtClean="0"/>
              <a:t>2024. 06. 14.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0C51-5916-470E-97E1-E4E58EC295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700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C2CB-D8B8-4455-B22A-902F4097EDE3}" type="datetimeFigureOut">
              <a:rPr lang="hu-HU" smtClean="0"/>
              <a:t>2024. 06. 14.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0C51-5916-470E-97E1-E4E58EC295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669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C2CB-D8B8-4455-B22A-902F4097EDE3}" type="datetimeFigureOut">
              <a:rPr lang="hu-HU" smtClean="0"/>
              <a:t>2024. 06. 14.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0C51-5916-470E-97E1-E4E58EC295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5780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C2CB-D8B8-4455-B22A-902F4097EDE3}" type="datetimeFigureOut">
              <a:rPr lang="hu-HU" smtClean="0"/>
              <a:t>2024. 06. 14.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0C51-5916-470E-97E1-E4E58EC295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064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C2CB-D8B8-4455-B22A-902F4097EDE3}" type="datetimeFigureOut">
              <a:rPr lang="hu-HU" smtClean="0"/>
              <a:t>2024. 06. 14.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0C51-5916-470E-97E1-E4E58EC295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6471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C2CB-D8B8-4455-B22A-902F4097EDE3}" type="datetimeFigureOut">
              <a:rPr lang="hu-HU" smtClean="0"/>
              <a:t>2024. 06. 14.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0C51-5916-470E-97E1-E4E58EC295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629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C2CB-D8B8-4455-B22A-902F4097EDE3}" type="datetimeFigureOut">
              <a:rPr lang="hu-HU" smtClean="0"/>
              <a:t>2024. 06. 14.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0C51-5916-470E-97E1-E4E58EC295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4135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C2CB-D8B8-4455-B22A-902F4097EDE3}" type="datetimeFigureOut">
              <a:rPr lang="hu-HU" smtClean="0"/>
              <a:t>2024. 06. 14.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0C51-5916-470E-97E1-E4E58EC295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4508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C2CB-D8B8-4455-B22A-902F4097EDE3}" type="datetimeFigureOut">
              <a:rPr lang="hu-HU" smtClean="0"/>
              <a:t>2024. 06. 14.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0C51-5916-470E-97E1-E4E58EC295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6642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EC2CB-D8B8-4455-B22A-902F4097EDE3}" type="datetimeFigureOut">
              <a:rPr lang="hu-HU" smtClean="0"/>
              <a:t>2024. 06. 14.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40C51-5916-470E-97E1-E4E58EC295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0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397163"/>
            <a:ext cx="9144000" cy="1588655"/>
          </a:xfrm>
        </p:spPr>
        <p:txBody>
          <a:bodyPr>
            <a:normAutofit fontScale="90000"/>
          </a:bodyPr>
          <a:lstStyle/>
          <a:p>
            <a:r>
              <a:rPr lang="hu-H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Határtalanul-Erdély</a:t>
            </a:r>
            <a:br>
              <a:rPr lang="hu-H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Martfűi József Attila Általános Iskola</a:t>
            </a:r>
            <a:r>
              <a:rPr lang="hu-H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2024.05.29-30-31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4" name="Picture 2" descr="A Torockó felett magasodó Székelykő Erdély ikonikus ké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52" y="1869180"/>
            <a:ext cx="6385284" cy="479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566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290" y="338479"/>
            <a:ext cx="8174183" cy="587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960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080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Bánffyhunyad</a:t>
            </a:r>
            <a:endParaRPr lang="hu-HU" dirty="0"/>
          </a:p>
        </p:txBody>
      </p:sp>
      <p:pic>
        <p:nvPicPr>
          <p:cNvPr id="10242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682" y="979055"/>
            <a:ext cx="7066011" cy="529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501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329" y="282214"/>
            <a:ext cx="7945871" cy="595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812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510" y="325221"/>
            <a:ext cx="4541206" cy="605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313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82" y="445295"/>
            <a:ext cx="4485787" cy="59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361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764" y="508145"/>
            <a:ext cx="7878618" cy="590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811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1566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Tordai hasadék</a:t>
            </a:r>
            <a:endParaRPr lang="hu-HU" dirty="0"/>
          </a:p>
        </p:txBody>
      </p:sp>
      <p:pic>
        <p:nvPicPr>
          <p:cNvPr id="15362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470" y="886692"/>
            <a:ext cx="7422475" cy="556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662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983" y="436058"/>
            <a:ext cx="4458078" cy="594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642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5457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err="1" smtClean="0"/>
              <a:t>Nisztor</a:t>
            </a:r>
            <a:r>
              <a:rPr lang="hu-HU" dirty="0" smtClean="0"/>
              <a:t> panzió</a:t>
            </a:r>
            <a:endParaRPr lang="hu-HU" dirty="0"/>
          </a:p>
        </p:txBody>
      </p:sp>
      <p:pic>
        <p:nvPicPr>
          <p:cNvPr id="17410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931" y="871032"/>
            <a:ext cx="7370138" cy="55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45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0111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A panzió kapuja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0473" y="1025236"/>
            <a:ext cx="7730836" cy="520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70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9420"/>
          </a:xfrm>
        </p:spPr>
        <p:txBody>
          <a:bodyPr/>
          <a:lstStyle/>
          <a:p>
            <a:pPr algn="ctr"/>
            <a:r>
              <a:rPr lang="hu-HU" dirty="0" smtClean="0"/>
              <a:t>Nagyvárad</a:t>
            </a:r>
            <a:endParaRPr lang="hu-HU" dirty="0"/>
          </a:p>
        </p:txBody>
      </p:sp>
      <p:pic>
        <p:nvPicPr>
          <p:cNvPr id="1026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3" y="1027906"/>
            <a:ext cx="3987024" cy="531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664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4693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Tordai sóbánya</a:t>
            </a:r>
            <a:endParaRPr lang="hu-HU" dirty="0"/>
          </a:p>
        </p:txBody>
      </p:sp>
      <p:pic>
        <p:nvPicPr>
          <p:cNvPr id="18434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160" y="969818"/>
            <a:ext cx="7561022" cy="567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945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745" y="281854"/>
            <a:ext cx="7860146" cy="589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792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17" y="369599"/>
            <a:ext cx="7841673" cy="588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206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990" y="450778"/>
            <a:ext cx="8127519" cy="609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502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64" y="423743"/>
            <a:ext cx="4495024" cy="599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762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255" y="158966"/>
            <a:ext cx="4729017" cy="630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642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27" y="146650"/>
            <a:ext cx="4830617" cy="644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416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491" y="368324"/>
            <a:ext cx="4633569" cy="617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880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17" y="561254"/>
            <a:ext cx="7758545" cy="581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345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691" y="553051"/>
            <a:ext cx="4467315" cy="595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827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2" y="306749"/>
            <a:ext cx="4402660" cy="587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641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1" y="509948"/>
            <a:ext cx="4374952" cy="58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361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530"/>
          </a:xfrm>
        </p:spPr>
        <p:txBody>
          <a:bodyPr/>
          <a:lstStyle/>
          <a:p>
            <a:pPr algn="ctr"/>
            <a:r>
              <a:rPr lang="hu-HU" dirty="0" smtClean="0"/>
              <a:t>Torockó-Kis Szent Teréz Gyermekotthon </a:t>
            </a:r>
            <a:endParaRPr lang="hu-HU" dirty="0"/>
          </a:p>
        </p:txBody>
      </p:sp>
      <p:pic>
        <p:nvPicPr>
          <p:cNvPr id="29698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23" y="1080656"/>
            <a:ext cx="7105359" cy="532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505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427" y="600364"/>
            <a:ext cx="8109046" cy="608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168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17" y="544946"/>
            <a:ext cx="7731029" cy="579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274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6148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Nagyenyed-Bethlen Gábor Kollégium</a:t>
            </a:r>
            <a:endParaRPr lang="hu-HU" dirty="0"/>
          </a:p>
        </p:txBody>
      </p:sp>
      <p:pic>
        <p:nvPicPr>
          <p:cNvPr id="33794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889" y="969819"/>
            <a:ext cx="7090640" cy="531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086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444" y="498764"/>
            <a:ext cx="7620193" cy="571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068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7748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Gyulafehérvár</a:t>
            </a:r>
            <a:endParaRPr lang="hu-HU" dirty="0"/>
          </a:p>
        </p:txBody>
      </p:sp>
      <p:pic>
        <p:nvPicPr>
          <p:cNvPr id="35842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72" y="932874"/>
            <a:ext cx="7158856" cy="536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487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10" y="294434"/>
            <a:ext cx="4550442" cy="606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820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455" y="343693"/>
            <a:ext cx="4568915" cy="609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051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8511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Vajdahunyadvára</a:t>
            </a:r>
            <a:endParaRPr lang="hu-HU" dirty="0"/>
          </a:p>
        </p:txBody>
      </p:sp>
      <p:pic>
        <p:nvPicPr>
          <p:cNvPr id="38914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565" y="1043709"/>
            <a:ext cx="7004436" cy="525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010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48" y="683491"/>
            <a:ext cx="3263503" cy="549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630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439" y="655782"/>
            <a:ext cx="7632508" cy="572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6808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455" y="368324"/>
            <a:ext cx="4744406" cy="63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6796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28" y="803203"/>
            <a:ext cx="7509837" cy="563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659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783" y="493785"/>
            <a:ext cx="7713037" cy="578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272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481" y="443345"/>
            <a:ext cx="7767975" cy="582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752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582" y="546894"/>
            <a:ext cx="7777692" cy="583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675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37" y="406039"/>
            <a:ext cx="7916237" cy="593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9499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6439"/>
          </a:xfrm>
        </p:spPr>
        <p:txBody>
          <a:bodyPr/>
          <a:lstStyle/>
          <a:p>
            <a:pPr algn="ctr"/>
            <a:r>
              <a:rPr lang="hu-HU" dirty="0" smtClean="0"/>
              <a:t>Utolsó reggeli</a:t>
            </a:r>
            <a:endParaRPr lang="hu-HU" dirty="0"/>
          </a:p>
        </p:txBody>
      </p:sp>
      <p:pic>
        <p:nvPicPr>
          <p:cNvPr id="1026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227" y="1209964"/>
            <a:ext cx="6622665" cy="49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4156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4002"/>
          </a:xfrm>
        </p:spPr>
        <p:txBody>
          <a:bodyPr/>
          <a:lstStyle/>
          <a:p>
            <a:pPr algn="ctr"/>
            <a:r>
              <a:rPr lang="hu-HU" dirty="0" smtClean="0"/>
              <a:t>Útrakészen</a:t>
            </a:r>
            <a:endParaRPr lang="hu-HU" dirty="0"/>
          </a:p>
        </p:txBody>
      </p:sp>
      <p:pic>
        <p:nvPicPr>
          <p:cNvPr id="2050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425" y="1006764"/>
            <a:ext cx="7379373" cy="553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3588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pPr algn="ctr"/>
            <a:r>
              <a:rPr lang="hu-HU" dirty="0" smtClean="0"/>
              <a:t>Déva vára</a:t>
            </a:r>
            <a:endParaRPr lang="hu-HU" dirty="0"/>
          </a:p>
        </p:txBody>
      </p:sp>
      <p:pic>
        <p:nvPicPr>
          <p:cNvPr id="3074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81" y="1218840"/>
            <a:ext cx="7038109" cy="527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009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577" y="692727"/>
            <a:ext cx="7312315" cy="548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0925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Világos, Bohus-kastély</a:t>
            </a:r>
            <a:endParaRPr lang="hu-HU" dirty="0"/>
          </a:p>
        </p:txBody>
      </p:sp>
      <p:pic>
        <p:nvPicPr>
          <p:cNvPr id="4098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99" y="1493116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8591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01" y="646545"/>
            <a:ext cx="7918163" cy="593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6779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1600" dirty="0"/>
              <a:t>https://www.facebook.com/messenger_media?attachment_id=330951136539447&amp;message_id=mid.%24gAAqBNtwVB3qV_kjoOmPzQOUOiT83&amp;th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214" y="1825625"/>
            <a:ext cx="808957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22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Aradi emlékműnél</a:t>
            </a:r>
            <a:endParaRPr lang="hu-HU" dirty="0"/>
          </a:p>
        </p:txBody>
      </p:sp>
      <p:pic>
        <p:nvPicPr>
          <p:cNvPr id="6146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1427428"/>
            <a:ext cx="3562151" cy="474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7736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7893"/>
          </a:xfrm>
        </p:spPr>
        <p:txBody>
          <a:bodyPr/>
          <a:lstStyle/>
          <a:p>
            <a:pPr algn="ctr"/>
            <a:r>
              <a:rPr lang="hu-HU" dirty="0" smtClean="0"/>
              <a:t>Békéscsaba-Burger King</a:t>
            </a:r>
            <a:endParaRPr lang="hu-HU" dirty="0"/>
          </a:p>
        </p:txBody>
      </p:sp>
      <p:pic>
        <p:nvPicPr>
          <p:cNvPr id="7170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292" y="1246909"/>
            <a:ext cx="6671927" cy="500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64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7893"/>
          </a:xfrm>
        </p:spPr>
        <p:txBody>
          <a:bodyPr/>
          <a:lstStyle/>
          <a:p>
            <a:pPr algn="ctr"/>
            <a:r>
              <a:rPr lang="hu-HU" dirty="0" smtClean="0"/>
              <a:t>Jó volt együtt!</a:t>
            </a:r>
            <a:endParaRPr lang="hu-HU" dirty="0"/>
          </a:p>
        </p:txBody>
      </p:sp>
      <p:pic>
        <p:nvPicPr>
          <p:cNvPr id="8194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2" y="1021027"/>
            <a:ext cx="4060915" cy="541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48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530"/>
          </a:xfrm>
        </p:spPr>
        <p:txBody>
          <a:bodyPr/>
          <a:lstStyle/>
          <a:p>
            <a:pPr algn="ctr"/>
            <a:r>
              <a:rPr lang="hu-HU" dirty="0" smtClean="0"/>
              <a:t>Királyhágó</a:t>
            </a:r>
            <a:endParaRPr lang="hu-HU" dirty="0"/>
          </a:p>
        </p:txBody>
      </p:sp>
      <p:pic>
        <p:nvPicPr>
          <p:cNvPr id="5122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36" y="953293"/>
            <a:ext cx="7730837" cy="57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673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292" y="460014"/>
            <a:ext cx="7696489" cy="577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525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728" y="367650"/>
            <a:ext cx="7733436" cy="580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156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incs elérhető leírá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462" y="478487"/>
            <a:ext cx="7721120" cy="579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861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52</Words>
  <Application>Microsoft Office PowerPoint</Application>
  <PresentationFormat>Szélesvásznú</PresentationFormat>
  <Paragraphs>20</Paragraphs>
  <Slides>55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Times New Roman</vt:lpstr>
      <vt:lpstr>Office-téma</vt:lpstr>
      <vt:lpstr>Határtalanul-Erdély Martfűi József Attila Általános Iskola 2024.05.29-30-31.</vt:lpstr>
      <vt:lpstr>Nagyvárad</vt:lpstr>
      <vt:lpstr>PowerPoint-bemutató</vt:lpstr>
      <vt:lpstr>PowerPoint-bemutató</vt:lpstr>
      <vt:lpstr>PowerPoint-bemutató</vt:lpstr>
      <vt:lpstr>Királyhágó</vt:lpstr>
      <vt:lpstr>PowerPoint-bemutató</vt:lpstr>
      <vt:lpstr>PowerPoint-bemutató</vt:lpstr>
      <vt:lpstr>PowerPoint-bemutató</vt:lpstr>
      <vt:lpstr>PowerPoint-bemutató</vt:lpstr>
      <vt:lpstr>Bánffyhunyad</vt:lpstr>
      <vt:lpstr>PowerPoint-bemutató</vt:lpstr>
      <vt:lpstr>PowerPoint-bemutató</vt:lpstr>
      <vt:lpstr>PowerPoint-bemutató</vt:lpstr>
      <vt:lpstr>PowerPoint-bemutató</vt:lpstr>
      <vt:lpstr>Tordai hasadék</vt:lpstr>
      <vt:lpstr>PowerPoint-bemutató</vt:lpstr>
      <vt:lpstr>Nisztor panzió</vt:lpstr>
      <vt:lpstr>A panzió kapuja</vt:lpstr>
      <vt:lpstr>Tordai sóbánya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Torockó-Kis Szent Teréz Gyermekotthon </vt:lpstr>
      <vt:lpstr>PowerPoint-bemutató</vt:lpstr>
      <vt:lpstr>PowerPoint-bemutató</vt:lpstr>
      <vt:lpstr>Nagyenyed-Bethlen Gábor Kollégium</vt:lpstr>
      <vt:lpstr>PowerPoint-bemutató</vt:lpstr>
      <vt:lpstr>Gyulafehérvár</vt:lpstr>
      <vt:lpstr>PowerPoint-bemutató</vt:lpstr>
      <vt:lpstr>PowerPoint-bemutató</vt:lpstr>
      <vt:lpstr>Vajdahunyadvára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Utolsó reggeli</vt:lpstr>
      <vt:lpstr>Útrakészen</vt:lpstr>
      <vt:lpstr>Déva vára</vt:lpstr>
      <vt:lpstr>Világos, Bohus-kastély</vt:lpstr>
      <vt:lpstr>PowerPoint-bemutató</vt:lpstr>
      <vt:lpstr>https://www.facebook.com/messenger_media?attachment_id=330951136539447&amp;message_id=mid.%24gAAqBNtwVB3qV_kjoOmPzQOUOiT83&amp;th</vt:lpstr>
      <vt:lpstr>Aradi emlékműnél</vt:lpstr>
      <vt:lpstr>Békéscsaba-Burger King</vt:lpstr>
      <vt:lpstr>Jó volt együtt!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Határtalanul Erdély 2024.05.29-30-31.</dc:title>
  <dc:creator>Döbreiné Biró Erika</dc:creator>
  <cp:lastModifiedBy>Döbreiné Biró Erika</cp:lastModifiedBy>
  <cp:revision>61</cp:revision>
  <dcterms:created xsi:type="dcterms:W3CDTF">2024-06-07T04:45:59Z</dcterms:created>
  <dcterms:modified xsi:type="dcterms:W3CDTF">2024-06-14T20:14:30Z</dcterms:modified>
</cp:coreProperties>
</file>