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A650-C34A-440A-B3E7-402E6697CD22}" type="datetimeFigureOut">
              <a:rPr lang="hu-HU" smtClean="0"/>
              <a:t>2024. 05. 21.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D9D2-A923-48E0-B763-0295B2B20A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74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A650-C34A-440A-B3E7-402E6697CD22}" type="datetimeFigureOut">
              <a:rPr lang="hu-HU" smtClean="0"/>
              <a:t>2024. 05. 21.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D9D2-A923-48E0-B763-0295B2B20A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6774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A650-C34A-440A-B3E7-402E6697CD22}" type="datetimeFigureOut">
              <a:rPr lang="hu-HU" smtClean="0"/>
              <a:t>2024. 05. 21.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D9D2-A923-48E0-B763-0295B2B20A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0612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A650-C34A-440A-B3E7-402E6697CD22}" type="datetimeFigureOut">
              <a:rPr lang="hu-HU" smtClean="0"/>
              <a:t>2024. 05. 21.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D9D2-A923-48E0-B763-0295B2B20A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2015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A650-C34A-440A-B3E7-402E6697CD22}" type="datetimeFigureOut">
              <a:rPr lang="hu-HU" smtClean="0"/>
              <a:t>2024. 05. 21.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D9D2-A923-48E0-B763-0295B2B20A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970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A650-C34A-440A-B3E7-402E6697CD22}" type="datetimeFigureOut">
              <a:rPr lang="hu-HU" smtClean="0"/>
              <a:t>2024. 05. 21.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D9D2-A923-48E0-B763-0295B2B20A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6615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A650-C34A-440A-B3E7-402E6697CD22}" type="datetimeFigureOut">
              <a:rPr lang="hu-HU" smtClean="0"/>
              <a:t>2024. 05. 21.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D9D2-A923-48E0-B763-0295B2B20A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157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A650-C34A-440A-B3E7-402E6697CD22}" type="datetimeFigureOut">
              <a:rPr lang="hu-HU" smtClean="0"/>
              <a:t>2024. 05. 21.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D9D2-A923-48E0-B763-0295B2B20A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0909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A650-C34A-440A-B3E7-402E6697CD22}" type="datetimeFigureOut">
              <a:rPr lang="hu-HU" smtClean="0"/>
              <a:t>2024. 05. 21.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D9D2-A923-48E0-B763-0295B2B20A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067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A650-C34A-440A-B3E7-402E6697CD22}" type="datetimeFigureOut">
              <a:rPr lang="hu-HU" smtClean="0"/>
              <a:t>2024. 05. 21.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D9D2-A923-48E0-B763-0295B2B20A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584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A650-C34A-440A-B3E7-402E6697CD22}" type="datetimeFigureOut">
              <a:rPr lang="hu-HU" smtClean="0"/>
              <a:t>2024. 05. 21.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D9D2-A923-48E0-B763-0295B2B20A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2381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2A650-C34A-440A-B3E7-402E6697CD22}" type="datetimeFigureOut">
              <a:rPr lang="hu-HU" smtClean="0"/>
              <a:t>2024. 05. 21.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0D9D2-A923-48E0-B763-0295B2B20A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014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www.google.com/viewer/place?sca_esv=cb047ac22b9af92a&amp;biw=1366&amp;bih=641&amp;output=search&amp;mid=/g/1tp06wtb&amp;sa=X&amp;ved=2ahUKEwj_s9Te8p6GAxVshv0HHUzwCrQQ8G0oAHoECD8QAQ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9600" dirty="0" smtClean="0">
                <a:latin typeface="Bahnschrift SemiBold SemiConden" panose="020B0502040204020203" pitchFamily="34" charset="0"/>
              </a:rPr>
              <a:t>Petőfi Sándor </a:t>
            </a:r>
            <a:endParaRPr lang="hu-HU" sz="9600" dirty="0">
              <a:latin typeface="Bahnschrift SemiBold SemiConden" panose="020B0502040204020203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274660"/>
            <a:ext cx="9144000" cy="1655762"/>
          </a:xfrm>
        </p:spPr>
        <p:txBody>
          <a:bodyPr>
            <a:normAutofit/>
          </a:bodyPr>
          <a:lstStyle/>
          <a:p>
            <a:r>
              <a:rPr lang="hu-HU" sz="4800" dirty="0" smtClean="0">
                <a:latin typeface="Bahnschrift SemiBold SemiConden" panose="020B0502040204020203" pitchFamily="34" charset="0"/>
              </a:rPr>
              <a:t>Emlékhely Nagyvárad</a:t>
            </a:r>
            <a:endParaRPr lang="hu-HU" sz="4800" dirty="0">
              <a:latin typeface="Bahnschrift SemiBold SemiConden" panose="020B0502040204020203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9240525" y="5825613"/>
            <a:ext cx="2854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Készítette: Bense Mercédesz</a:t>
            </a:r>
          </a:p>
          <a:p>
            <a:r>
              <a:rPr lang="hu-HU" dirty="0"/>
              <a:t> </a:t>
            </a:r>
            <a:r>
              <a:rPr lang="hu-HU" dirty="0" smtClean="0"/>
              <a:t>                   Gaál Hanna Zoé</a:t>
            </a:r>
          </a:p>
          <a:p>
            <a:r>
              <a:rPr lang="hu-HU" dirty="0"/>
              <a:t> </a:t>
            </a:r>
            <a:r>
              <a:rPr lang="hu-HU" dirty="0" smtClean="0"/>
              <a:t>                   </a:t>
            </a:r>
            <a:r>
              <a:rPr lang="hu-HU" dirty="0" err="1" smtClean="0"/>
              <a:t>Bezsella</a:t>
            </a:r>
            <a:r>
              <a:rPr lang="hu-HU" dirty="0" smtClean="0"/>
              <a:t> Dóra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3215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646" y="0"/>
            <a:ext cx="5204354" cy="341269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690" y="3412691"/>
            <a:ext cx="2646310" cy="346005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646" y="3412690"/>
            <a:ext cx="2558044" cy="346005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988142" y="506016"/>
            <a:ext cx="492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hu-H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07074" y="5811382"/>
            <a:ext cx="3421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Georgia" panose="02040502050405020303" pitchFamily="18" charset="0"/>
              </a:rPr>
              <a:t>Itt található:</a:t>
            </a:r>
            <a:r>
              <a:rPr lang="hu-HU" sz="2400" dirty="0">
                <a:latin typeface="Georgia" panose="02040502050405020303" pitchFamily="18" charset="0"/>
              </a:rPr>
              <a:t> </a:t>
            </a:r>
            <a:r>
              <a:rPr lang="hu-HU" sz="2400" dirty="0">
                <a:latin typeface="Georgia" panose="02040502050405020303" pitchFamily="18" charset="0"/>
                <a:hlinkClick r:id="rId5"/>
              </a:rPr>
              <a:t>Petőfi Sándor park</a:t>
            </a:r>
            <a:r>
              <a:rPr lang="hu-HU" sz="2400" dirty="0" smtClean="0">
                <a:latin typeface="Georgia" panose="02040502050405020303" pitchFamily="18" charset="0"/>
              </a:rPr>
              <a:t> </a:t>
            </a:r>
            <a:endParaRPr lang="hu-HU" sz="2400" dirty="0">
              <a:latin typeface="Georgia" panose="02040502050405020303" pitchFamily="18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1336" y="3412689"/>
            <a:ext cx="2643767" cy="352502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9682" y="5354606"/>
            <a:ext cx="178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latin typeface="Arial Black" panose="020B0A04020102020204" pitchFamily="34" charset="0"/>
              </a:rPr>
              <a:t>A Szobor:</a:t>
            </a:r>
            <a:endParaRPr lang="hu-HU" sz="2400" dirty="0">
              <a:latin typeface="Arial Black" panose="020B0A040201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988142" y="255829"/>
            <a:ext cx="47145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 smtClean="0">
                <a:latin typeface="Arial Black" panose="020B0A04020102020204" pitchFamily="34" charset="0"/>
              </a:rPr>
              <a:t>Petőfi Sándor  </a:t>
            </a:r>
            <a:endParaRPr lang="hu-HU" sz="4400" dirty="0">
              <a:latin typeface="Arial Black" panose="020B0A040201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234363" y="813792"/>
            <a:ext cx="3718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Magyar költő és forradalmár</a:t>
            </a:r>
            <a:endParaRPr lang="hu-HU" sz="24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82565" y="1923939"/>
            <a:ext cx="526803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Született: 1823.január 1. Kiskőrös</a:t>
            </a:r>
          </a:p>
          <a:p>
            <a:r>
              <a:rPr lang="pt-BR" sz="2000" dirty="0" smtClean="0"/>
              <a:t>Szülei</a:t>
            </a:r>
            <a:r>
              <a:rPr lang="hu-HU" sz="2000" dirty="0" smtClean="0"/>
              <a:t>:</a:t>
            </a:r>
            <a:r>
              <a:rPr lang="pt-BR" sz="2000" dirty="0"/>
              <a:t>	Petrovics István</a:t>
            </a:r>
          </a:p>
          <a:p>
            <a:r>
              <a:rPr lang="hu-HU" sz="2000" dirty="0" smtClean="0"/>
              <a:t>                </a:t>
            </a:r>
            <a:r>
              <a:rPr lang="pt-BR" sz="2000" dirty="0" smtClean="0"/>
              <a:t>Hrúz Mária</a:t>
            </a:r>
            <a:endParaRPr lang="hu-HU" sz="2000" dirty="0" smtClean="0"/>
          </a:p>
          <a:p>
            <a:r>
              <a:rPr lang="pt-BR" sz="2000" dirty="0"/>
              <a:t>Alkotói </a:t>
            </a:r>
            <a:r>
              <a:rPr lang="pt-BR" sz="2000" dirty="0" smtClean="0"/>
              <a:t>évei</a:t>
            </a:r>
            <a:r>
              <a:rPr lang="hu-HU" sz="2000" dirty="0" smtClean="0"/>
              <a:t>: </a:t>
            </a:r>
            <a:r>
              <a:rPr lang="pt-BR" sz="2000" dirty="0" smtClean="0"/>
              <a:t>1842–1849</a:t>
            </a:r>
            <a:endParaRPr lang="hu-HU" sz="2000" dirty="0" smtClean="0"/>
          </a:p>
          <a:p>
            <a:r>
              <a:rPr lang="hu-HU" sz="2000" dirty="0"/>
              <a:t>Fontosabb </a:t>
            </a:r>
            <a:r>
              <a:rPr lang="hu-HU" sz="2000" dirty="0" err="1" smtClean="0"/>
              <a:t>művei:A</a:t>
            </a:r>
            <a:r>
              <a:rPr lang="hu-HU" sz="2000" dirty="0" smtClean="0"/>
              <a:t> </a:t>
            </a:r>
            <a:r>
              <a:rPr lang="hu-HU" sz="2000" dirty="0"/>
              <a:t>helység kalapácsa</a:t>
            </a:r>
          </a:p>
          <a:p>
            <a:r>
              <a:rPr lang="hu-HU" sz="2000" dirty="0" smtClean="0"/>
              <a:t>                                Az </a:t>
            </a:r>
            <a:r>
              <a:rPr lang="hu-HU" sz="2000" dirty="0"/>
              <a:t>alföld</a:t>
            </a:r>
          </a:p>
          <a:p>
            <a:r>
              <a:rPr lang="hu-HU" sz="2000" dirty="0" smtClean="0"/>
              <a:t>                                János </a:t>
            </a:r>
            <a:r>
              <a:rPr lang="hu-HU" sz="2000" dirty="0"/>
              <a:t>vitéz</a:t>
            </a:r>
          </a:p>
          <a:p>
            <a:r>
              <a:rPr lang="hu-HU" sz="2000" dirty="0" smtClean="0"/>
              <a:t>                                A </a:t>
            </a:r>
            <a:r>
              <a:rPr lang="hu-HU" sz="2000" dirty="0"/>
              <a:t>Tisza</a:t>
            </a:r>
          </a:p>
          <a:p>
            <a:r>
              <a:rPr lang="hu-HU" sz="2000" dirty="0" smtClean="0"/>
              <a:t>                                Az </a:t>
            </a:r>
            <a:r>
              <a:rPr lang="hu-HU" sz="2000" dirty="0"/>
              <a:t>apostol</a:t>
            </a:r>
          </a:p>
          <a:p>
            <a:r>
              <a:rPr lang="hu-HU" sz="2000" dirty="0" smtClean="0"/>
              <a:t>                                Nemzeti </a:t>
            </a:r>
            <a:r>
              <a:rPr lang="hu-HU" sz="2000" dirty="0"/>
              <a:t>dal</a:t>
            </a:r>
          </a:p>
          <a:p>
            <a:endParaRPr lang="hu-HU" sz="2000" dirty="0"/>
          </a:p>
          <a:p>
            <a:r>
              <a:rPr lang="hu-HU" sz="2000" dirty="0" smtClean="0"/>
              <a:t> </a:t>
            </a:r>
            <a:endParaRPr lang="pt-BR" sz="2000" dirty="0"/>
          </a:p>
          <a:p>
            <a:endParaRPr lang="pt-BR" dirty="0"/>
          </a:p>
          <a:p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66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244" y="0"/>
            <a:ext cx="2512756" cy="335034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244" y="3509004"/>
            <a:ext cx="2512756" cy="334899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193" y="-1"/>
            <a:ext cx="2515695" cy="33503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193" y="3509004"/>
            <a:ext cx="2512756" cy="334899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50722" y="294968"/>
            <a:ext cx="64274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600" dirty="0" smtClean="0">
                <a:latin typeface="Arial Black" panose="020B0A04020102020204" pitchFamily="34" charset="0"/>
              </a:rPr>
              <a:t>A Parkról</a:t>
            </a:r>
            <a:endParaRPr lang="hu-HU" sz="9600" dirty="0">
              <a:latin typeface="Arial Black" panose="020B0A040201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23517" y="2462980"/>
            <a:ext cx="69156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latin typeface="Bahnschrift SemiBold" panose="020B0502040204020203" pitchFamily="34" charset="0"/>
              </a:rPr>
              <a:t>A mellszobrot:1962-ben avatták fel:</a:t>
            </a:r>
          </a:p>
          <a:p>
            <a:r>
              <a:rPr lang="hu-HU" sz="2400" dirty="0" smtClean="0">
                <a:latin typeface="Bahnschrift SemiBold" panose="020B0502040204020203" pitchFamily="34" charset="0"/>
              </a:rPr>
              <a:t>   </a:t>
            </a:r>
            <a:r>
              <a:rPr lang="hu-HU" sz="2400" dirty="0" err="1" smtClean="0">
                <a:latin typeface="Bahnschrift SemiBold" panose="020B0502040204020203" pitchFamily="34" charset="0"/>
              </a:rPr>
              <a:t>Készítte</a:t>
            </a:r>
            <a:r>
              <a:rPr lang="hu-HU" sz="2400" dirty="0" smtClean="0">
                <a:latin typeface="Bahnschrift SemiBold" panose="020B0502040204020203" pitchFamily="34" charset="0"/>
              </a:rPr>
              <a:t>: Farkas József</a:t>
            </a:r>
          </a:p>
          <a:p>
            <a:endParaRPr lang="hu-HU" sz="2400" dirty="0" smtClean="0">
              <a:latin typeface="Bahnschrift SemiBol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latin typeface="Bahnschrift SemiBold" panose="020B0502040204020203" pitchFamily="34" charset="0"/>
              </a:rPr>
              <a:t>A park három magyar vonatkozású szobornak </a:t>
            </a:r>
          </a:p>
          <a:p>
            <a:r>
              <a:rPr lang="hu-HU" sz="2400" dirty="0" smtClean="0">
                <a:latin typeface="Bahnschrift SemiBold" panose="020B0502040204020203" pitchFamily="34" charset="0"/>
              </a:rPr>
              <a:t>ad helyet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71304"/>
            <a:ext cx="3619500" cy="206692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693" y="4779858"/>
            <a:ext cx="36195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7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900" y="0"/>
            <a:ext cx="2733322" cy="42202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900" y="3898900"/>
            <a:ext cx="2959100" cy="2959100"/>
          </a:xfrm>
          <a:prstGeom prst="rect">
            <a:avLst/>
          </a:prstGeom>
        </p:spPr>
      </p:pic>
      <p:sp>
        <p:nvSpPr>
          <p:cNvPr id="6" name="Jobbra nyíl 5"/>
          <p:cNvSpPr/>
          <p:nvPr/>
        </p:nvSpPr>
        <p:spPr>
          <a:xfrm>
            <a:off x="7627716" y="4988689"/>
            <a:ext cx="1377388" cy="993918"/>
          </a:xfrm>
          <a:prstGeom prst="rightArrow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7708739" y="5301206"/>
            <a:ext cx="109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szülőháza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405114" y="474562"/>
            <a:ext cx="31085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7200" dirty="0" smtClean="0">
                <a:latin typeface="Arial Black" panose="020B0A04020102020204" pitchFamily="34" charset="0"/>
              </a:rPr>
              <a:t>Élete:</a:t>
            </a:r>
          </a:p>
          <a:p>
            <a:endParaRPr lang="hu-HU" sz="7200" dirty="0">
              <a:latin typeface="Arial Black" panose="020B0A040201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41888" y="1803630"/>
            <a:ext cx="40875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Magyar </a:t>
            </a:r>
            <a:r>
              <a:rPr lang="hu-HU" sz="2400" dirty="0" err="1" smtClean="0"/>
              <a:t>költő,színész,író,fordító</a:t>
            </a:r>
            <a:endParaRPr lang="hu-HU" sz="2400" dirty="0" smtClean="0"/>
          </a:p>
          <a:p>
            <a:r>
              <a:rPr lang="hu-HU" sz="2400" dirty="0"/>
              <a:t>Alkotói </a:t>
            </a:r>
            <a:r>
              <a:rPr lang="hu-HU" sz="2400" dirty="0" smtClean="0"/>
              <a:t>évei:1842–1849</a:t>
            </a:r>
          </a:p>
          <a:p>
            <a:endParaRPr lang="hu-HU" sz="2400" dirty="0" smtClean="0"/>
          </a:p>
          <a:p>
            <a:r>
              <a:rPr lang="hu-HU" sz="2400" dirty="0" smtClean="0"/>
              <a:t>Ő írta a Nemzeti Dalt</a:t>
            </a:r>
            <a:endParaRPr lang="hu-HU" sz="2400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18" y="3427631"/>
            <a:ext cx="2526363" cy="3309535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4629884" y="1841522"/>
            <a:ext cx="34867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Házastársa:Szendrey</a:t>
            </a:r>
            <a:r>
              <a:rPr lang="hu-HU" sz="2400" dirty="0" smtClean="0"/>
              <a:t> </a:t>
            </a:r>
            <a:r>
              <a:rPr lang="hu-HU" sz="2400" dirty="0"/>
              <a:t>Júlia </a:t>
            </a:r>
            <a:r>
              <a:rPr lang="hu-HU" sz="2400" dirty="0" smtClean="0"/>
              <a:t> </a:t>
            </a:r>
            <a:endParaRPr lang="hu-HU" sz="2400" dirty="0"/>
          </a:p>
          <a:p>
            <a:r>
              <a:rPr lang="hu-HU" sz="2400" dirty="0" err="1" smtClean="0"/>
              <a:t>Gyermeke:Petőfi</a:t>
            </a:r>
            <a:r>
              <a:rPr lang="hu-HU" sz="2400" dirty="0" smtClean="0"/>
              <a:t> Zoltán</a:t>
            </a:r>
            <a:endParaRPr lang="hu-HU" sz="2400" dirty="0"/>
          </a:p>
          <a:p>
            <a:r>
              <a:rPr lang="hu-HU" sz="2400" dirty="0" smtClean="0"/>
              <a:t> </a:t>
            </a:r>
            <a:endParaRPr lang="hu-HU" sz="2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2835813" y="3520949"/>
            <a:ext cx="6353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 </a:t>
            </a:r>
            <a:r>
              <a:rPr lang="hu-HU" sz="2400" dirty="0" smtClean="0"/>
              <a:t>Júliával 1847</a:t>
            </a:r>
            <a:r>
              <a:rPr lang="hu-HU" sz="2400" dirty="0"/>
              <a:t>. szeptember 8</a:t>
            </a:r>
            <a:r>
              <a:rPr lang="hu-HU" sz="2400" dirty="0" smtClean="0"/>
              <a:t>.-án házasodtak össze</a:t>
            </a:r>
            <a:endParaRPr lang="hu-HU" sz="2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939354" y="4111954"/>
            <a:ext cx="4688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 „márciusi ifjak” egyik vezetőjeként részt vett az 1848. március 15-i forradalomban, amelynek a szimbólumává vált. </a:t>
            </a:r>
          </a:p>
        </p:txBody>
      </p:sp>
    </p:spTree>
    <p:extLst>
      <p:ext uri="{BB962C8B-B14F-4D97-AF65-F5344CB8AC3E}">
        <p14:creationId xmlns:p14="http://schemas.microsoft.com/office/powerpoint/2010/main" val="280180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212257" y="1696065"/>
            <a:ext cx="77429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smtClean="0">
                <a:latin typeface="Arial Black" panose="020B0A04020102020204" pitchFamily="34" charset="0"/>
              </a:rPr>
              <a:t>Köszönjük a figyelmet</a:t>
            </a:r>
            <a:endParaRPr lang="hu-HU" sz="9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41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107</Words>
  <Application>Microsoft Office PowerPoint</Application>
  <PresentationFormat>Szélesvásznú</PresentationFormat>
  <Paragraphs>42</Paragraphs>
  <Slides>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</vt:i4>
      </vt:variant>
    </vt:vector>
  </HeadingPairs>
  <TitlesOfParts>
    <vt:vector size="13" baseType="lpstr">
      <vt:lpstr>Arial</vt:lpstr>
      <vt:lpstr>Arial Black</vt:lpstr>
      <vt:lpstr>Bahnschrift SemiBold</vt:lpstr>
      <vt:lpstr>Bahnschrift SemiBold SemiConden</vt:lpstr>
      <vt:lpstr>Calibri</vt:lpstr>
      <vt:lpstr>Calibri Light</vt:lpstr>
      <vt:lpstr>Georgia</vt:lpstr>
      <vt:lpstr>Office-téma</vt:lpstr>
      <vt:lpstr>Petőfi Sándor 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Petőfi Sándor</dc:title>
  <dc:creator>User</dc:creator>
  <cp:lastModifiedBy>User</cp:lastModifiedBy>
  <cp:revision>13</cp:revision>
  <dcterms:created xsi:type="dcterms:W3CDTF">2024-05-21T13:50:05Z</dcterms:created>
  <dcterms:modified xsi:type="dcterms:W3CDTF">2024-05-21T18:41:25Z</dcterms:modified>
</cp:coreProperties>
</file>