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ov Erika" userId="cc01c9da-5e24-4718-865e-f03c7e2b3450" providerId="ADAL" clId="{69506738-1081-4253-8EE5-61E7B5C891B2}"/>
    <pc:docChg chg="custSel addSld modSld">
      <pc:chgData name="Ivanov Erika" userId="cc01c9da-5e24-4718-865e-f03c7e2b3450" providerId="ADAL" clId="{69506738-1081-4253-8EE5-61E7B5C891B2}" dt="2024-10-26T14:36:37.705" v="1030" actId="20577"/>
      <pc:docMkLst>
        <pc:docMk/>
      </pc:docMkLst>
      <pc:sldChg chg="modSp">
        <pc:chgData name="Ivanov Erika" userId="cc01c9da-5e24-4718-865e-f03c7e2b3450" providerId="ADAL" clId="{69506738-1081-4253-8EE5-61E7B5C891B2}" dt="2024-10-26T14:36:37.705" v="1030" actId="20577"/>
        <pc:sldMkLst>
          <pc:docMk/>
          <pc:sldMk cId="1222352773" sldId="256"/>
        </pc:sldMkLst>
        <pc:spChg chg="mod">
          <ac:chgData name="Ivanov Erika" userId="cc01c9da-5e24-4718-865e-f03c7e2b3450" providerId="ADAL" clId="{69506738-1081-4253-8EE5-61E7B5C891B2}" dt="2024-10-26T14:36:37.705" v="1030" actId="20577"/>
          <ac:spMkLst>
            <pc:docMk/>
            <pc:sldMk cId="1222352773" sldId="256"/>
            <ac:spMk id="2" creationId="{73718660-069A-4E36-86B5-F943987E27DA}"/>
          </ac:spMkLst>
        </pc:spChg>
      </pc:sldChg>
      <pc:sldChg chg="addSp delSp modSp">
        <pc:chgData name="Ivanov Erika" userId="cc01c9da-5e24-4718-865e-f03c7e2b3450" providerId="ADAL" clId="{69506738-1081-4253-8EE5-61E7B5C891B2}" dt="2024-10-26T14:01:20.735" v="627" actId="20577"/>
        <pc:sldMkLst>
          <pc:docMk/>
          <pc:sldMk cId="3248888024" sldId="260"/>
        </pc:sldMkLst>
        <pc:spChg chg="add del mod">
          <ac:chgData name="Ivanov Erika" userId="cc01c9da-5e24-4718-865e-f03c7e2b3450" providerId="ADAL" clId="{69506738-1081-4253-8EE5-61E7B5C891B2}" dt="2024-10-26T13:34:45.767" v="53"/>
          <ac:spMkLst>
            <pc:docMk/>
            <pc:sldMk cId="3248888024" sldId="260"/>
            <ac:spMk id="7" creationId="{D876A6B7-312C-4A96-98D8-9DEED32211D8}"/>
          </ac:spMkLst>
        </pc:spChg>
        <pc:spChg chg="add del mod">
          <ac:chgData name="Ivanov Erika" userId="cc01c9da-5e24-4718-865e-f03c7e2b3450" providerId="ADAL" clId="{69506738-1081-4253-8EE5-61E7B5C891B2}" dt="2024-10-26T13:42:53.948" v="156"/>
          <ac:spMkLst>
            <pc:docMk/>
            <pc:sldMk cId="3248888024" sldId="260"/>
            <ac:spMk id="9" creationId="{7FF66C14-3458-47E4-99B2-2E831850D631}"/>
          </ac:spMkLst>
        </pc:spChg>
        <pc:spChg chg="add mod">
          <ac:chgData name="Ivanov Erika" userId="cc01c9da-5e24-4718-865e-f03c7e2b3450" providerId="ADAL" clId="{69506738-1081-4253-8EE5-61E7B5C891B2}" dt="2024-10-26T13:47:57.377" v="302" actId="1076"/>
          <ac:spMkLst>
            <pc:docMk/>
            <pc:sldMk cId="3248888024" sldId="260"/>
            <ac:spMk id="11" creationId="{88F72611-41F0-4D0F-BACF-194203A29DDA}"/>
          </ac:spMkLst>
        </pc:spChg>
        <pc:spChg chg="add mod">
          <ac:chgData name="Ivanov Erika" userId="cc01c9da-5e24-4718-865e-f03c7e2b3450" providerId="ADAL" clId="{69506738-1081-4253-8EE5-61E7B5C891B2}" dt="2024-10-26T13:48:03.073" v="305" actId="1076"/>
          <ac:spMkLst>
            <pc:docMk/>
            <pc:sldMk cId="3248888024" sldId="260"/>
            <ac:spMk id="12" creationId="{1BBCFBB0-1DAD-4E3E-9EA6-5CD011733E5F}"/>
          </ac:spMkLst>
        </pc:spChg>
        <pc:spChg chg="add mod">
          <ac:chgData name="Ivanov Erika" userId="cc01c9da-5e24-4718-865e-f03c7e2b3450" providerId="ADAL" clId="{69506738-1081-4253-8EE5-61E7B5C891B2}" dt="2024-10-26T13:48:05.449" v="306" actId="1076"/>
          <ac:spMkLst>
            <pc:docMk/>
            <pc:sldMk cId="3248888024" sldId="260"/>
            <ac:spMk id="13" creationId="{7A4A516C-F01C-4FF7-ACC8-84B2B7C20E91}"/>
          </ac:spMkLst>
        </pc:spChg>
        <pc:spChg chg="add mod">
          <ac:chgData name="Ivanov Erika" userId="cc01c9da-5e24-4718-865e-f03c7e2b3450" providerId="ADAL" clId="{69506738-1081-4253-8EE5-61E7B5C891B2}" dt="2024-10-26T13:47:59.359" v="303" actId="1076"/>
          <ac:spMkLst>
            <pc:docMk/>
            <pc:sldMk cId="3248888024" sldId="260"/>
            <ac:spMk id="14" creationId="{63F7FBA5-060A-4B59-AB68-AE4F90FF40EC}"/>
          </ac:spMkLst>
        </pc:spChg>
        <pc:spChg chg="add mod">
          <ac:chgData name="Ivanov Erika" userId="cc01c9da-5e24-4718-865e-f03c7e2b3450" providerId="ADAL" clId="{69506738-1081-4253-8EE5-61E7B5C891B2}" dt="2024-10-26T13:48:01.209" v="304" actId="1076"/>
          <ac:spMkLst>
            <pc:docMk/>
            <pc:sldMk cId="3248888024" sldId="260"/>
            <ac:spMk id="15" creationId="{A965237E-D923-4D79-9D6A-532E4C107438}"/>
          </ac:spMkLst>
        </pc:spChg>
        <pc:spChg chg="add mod">
          <ac:chgData name="Ivanov Erika" userId="cc01c9da-5e24-4718-865e-f03c7e2b3450" providerId="ADAL" clId="{69506738-1081-4253-8EE5-61E7B5C891B2}" dt="2024-10-26T14:01:20.735" v="627" actId="20577"/>
          <ac:spMkLst>
            <pc:docMk/>
            <pc:sldMk cId="3248888024" sldId="260"/>
            <ac:spMk id="16" creationId="{57523420-447D-4B7A-9DFF-D954E55F9F32}"/>
          </ac:spMkLst>
        </pc:spChg>
        <pc:graphicFrameChg chg="add mod">
          <ac:chgData name="Ivanov Erika" userId="cc01c9da-5e24-4718-865e-f03c7e2b3450" providerId="ADAL" clId="{69506738-1081-4253-8EE5-61E7B5C891B2}" dt="2024-10-26T13:42:51.702" v="155" actId="1076"/>
          <ac:graphicFrameMkLst>
            <pc:docMk/>
            <pc:sldMk cId="3248888024" sldId="260"/>
            <ac:graphicFrameMk id="8" creationId="{42F9845D-97F7-4D36-977C-532612F064BE}"/>
          </ac:graphicFrameMkLst>
        </pc:graphicFrameChg>
        <pc:graphicFrameChg chg="add mod">
          <ac:chgData name="Ivanov Erika" userId="cc01c9da-5e24-4718-865e-f03c7e2b3450" providerId="ADAL" clId="{69506738-1081-4253-8EE5-61E7B5C891B2}" dt="2024-10-26T13:47:51.938" v="301"/>
          <ac:graphicFrameMkLst>
            <pc:docMk/>
            <pc:sldMk cId="3248888024" sldId="260"/>
            <ac:graphicFrameMk id="10" creationId="{9A51C15D-195A-4B08-BA90-5FAE97167BDA}"/>
          </ac:graphicFrameMkLst>
        </pc:graphicFrameChg>
        <pc:picChg chg="del mod">
          <ac:chgData name="Ivanov Erika" userId="cc01c9da-5e24-4718-865e-f03c7e2b3450" providerId="ADAL" clId="{69506738-1081-4253-8EE5-61E7B5C891B2}" dt="2024-10-26T13:34:08.726" v="1" actId="478"/>
          <ac:picMkLst>
            <pc:docMk/>
            <pc:sldMk cId="3248888024" sldId="260"/>
            <ac:picMk id="6" creationId="{D7865DFD-71BD-46A3-B397-BF58119979BD}"/>
          </ac:picMkLst>
        </pc:picChg>
      </pc:sldChg>
      <pc:sldChg chg="modSp add">
        <pc:chgData name="Ivanov Erika" userId="cc01c9da-5e24-4718-865e-f03c7e2b3450" providerId="ADAL" clId="{69506738-1081-4253-8EE5-61E7B5C891B2}" dt="2024-10-26T14:00:59.206" v="619" actId="27636"/>
        <pc:sldMkLst>
          <pc:docMk/>
          <pc:sldMk cId="4048039338" sldId="261"/>
        </pc:sldMkLst>
        <pc:spChg chg="mod">
          <ac:chgData name="Ivanov Erika" userId="cc01c9da-5e24-4718-865e-f03c7e2b3450" providerId="ADAL" clId="{69506738-1081-4253-8EE5-61E7B5C891B2}" dt="2024-10-26T13:58:16.551" v="364" actId="27636"/>
          <ac:spMkLst>
            <pc:docMk/>
            <pc:sldMk cId="4048039338" sldId="261"/>
            <ac:spMk id="2" creationId="{6E4BEEAE-820C-43E3-9864-834F13ACDE7A}"/>
          </ac:spMkLst>
        </pc:spChg>
        <pc:spChg chg="mod">
          <ac:chgData name="Ivanov Erika" userId="cc01c9da-5e24-4718-865e-f03c7e2b3450" providerId="ADAL" clId="{69506738-1081-4253-8EE5-61E7B5C891B2}" dt="2024-10-26T14:00:59.206" v="619" actId="27636"/>
          <ac:spMkLst>
            <pc:docMk/>
            <pc:sldMk cId="4048039338" sldId="261"/>
            <ac:spMk id="3" creationId="{BE50288B-B9DB-4910-AE6C-1CDFA33422A8}"/>
          </ac:spMkLst>
        </pc:spChg>
      </pc:sldChg>
      <pc:sldChg chg="addSp delSp modSp add">
        <pc:chgData name="Ivanov Erika" userId="cc01c9da-5e24-4718-865e-f03c7e2b3450" providerId="ADAL" clId="{69506738-1081-4253-8EE5-61E7B5C891B2}" dt="2024-10-26T14:35:11.361" v="1005" actId="1076"/>
        <pc:sldMkLst>
          <pc:docMk/>
          <pc:sldMk cId="2899221218" sldId="262"/>
        </pc:sldMkLst>
        <pc:spChg chg="del">
          <ac:chgData name="Ivanov Erika" userId="cc01c9da-5e24-4718-865e-f03c7e2b3450" providerId="ADAL" clId="{69506738-1081-4253-8EE5-61E7B5C891B2}" dt="2024-10-26T14:01:32.574" v="630"/>
          <ac:spMkLst>
            <pc:docMk/>
            <pc:sldMk cId="2899221218" sldId="262"/>
            <ac:spMk id="2" creationId="{4FC20CA8-C5C6-41BA-8CD4-4497635454B5}"/>
          </ac:spMkLst>
        </pc:spChg>
        <pc:spChg chg="del">
          <ac:chgData name="Ivanov Erika" userId="cc01c9da-5e24-4718-865e-f03c7e2b3450" providerId="ADAL" clId="{69506738-1081-4253-8EE5-61E7B5C891B2}" dt="2024-10-26T14:01:30.351" v="629"/>
          <ac:spMkLst>
            <pc:docMk/>
            <pc:sldMk cId="2899221218" sldId="262"/>
            <ac:spMk id="3" creationId="{852FBBB7-CAC8-458E-A584-AEC2A6172F3C}"/>
          </ac:spMkLst>
        </pc:spChg>
        <pc:spChg chg="add mod">
          <ac:chgData name="Ivanov Erika" userId="cc01c9da-5e24-4718-865e-f03c7e2b3450" providerId="ADAL" clId="{69506738-1081-4253-8EE5-61E7B5C891B2}" dt="2024-10-26T14:35:11.361" v="1005" actId="1076"/>
          <ac:spMkLst>
            <pc:docMk/>
            <pc:sldMk cId="2899221218" sldId="262"/>
            <ac:spMk id="6" creationId="{B3C4F6AF-1FD7-47EE-AC44-B11628291465}"/>
          </ac:spMkLst>
        </pc:spChg>
        <pc:graphicFrameChg chg="add mod">
          <ac:chgData name="Ivanov Erika" userId="cc01c9da-5e24-4718-865e-f03c7e2b3450" providerId="ADAL" clId="{69506738-1081-4253-8EE5-61E7B5C891B2}" dt="2024-10-26T14:05:23.153" v="691" actId="1076"/>
          <ac:graphicFrameMkLst>
            <pc:docMk/>
            <pc:sldMk cId="2899221218" sldId="262"/>
            <ac:graphicFrameMk id="4" creationId="{370A171D-CAFF-4C5F-A2F3-1BA7BF5A7961}"/>
          </ac:graphicFrameMkLst>
        </pc:graphicFrameChg>
        <pc:graphicFrameChg chg="add mod">
          <ac:chgData name="Ivanov Erika" userId="cc01c9da-5e24-4718-865e-f03c7e2b3450" providerId="ADAL" clId="{69506738-1081-4253-8EE5-61E7B5C891B2}" dt="2024-10-26T14:35:02.821" v="1004" actId="20577"/>
          <ac:graphicFrameMkLst>
            <pc:docMk/>
            <pc:sldMk cId="2899221218" sldId="262"/>
            <ac:graphicFrameMk id="5" creationId="{0EEED420-995C-461B-A942-BB7EC62D39B4}"/>
          </ac:graphicFrameMkLst>
        </pc:graphicFrameChg>
      </pc:sldChg>
      <pc:sldChg chg="addSp delSp modSp add">
        <pc:chgData name="Ivanov Erika" userId="cc01c9da-5e24-4718-865e-f03c7e2b3450" providerId="ADAL" clId="{69506738-1081-4253-8EE5-61E7B5C891B2}" dt="2024-10-26T14:17:21.540" v="952" actId="255"/>
        <pc:sldMkLst>
          <pc:docMk/>
          <pc:sldMk cId="3231085132" sldId="263"/>
        </pc:sldMkLst>
        <pc:spChg chg="del">
          <ac:chgData name="Ivanov Erika" userId="cc01c9da-5e24-4718-865e-f03c7e2b3450" providerId="ADAL" clId="{69506738-1081-4253-8EE5-61E7B5C891B2}" dt="2024-10-26T14:11:25.261" v="849"/>
          <ac:spMkLst>
            <pc:docMk/>
            <pc:sldMk cId="3231085132" sldId="263"/>
            <ac:spMk id="2" creationId="{1AF29557-0B18-4076-9AC6-3BA91EE2BD46}"/>
          </ac:spMkLst>
        </pc:spChg>
        <pc:spChg chg="del">
          <ac:chgData name="Ivanov Erika" userId="cc01c9da-5e24-4718-865e-f03c7e2b3450" providerId="ADAL" clId="{69506738-1081-4253-8EE5-61E7B5C891B2}" dt="2024-10-26T14:11:26.879" v="850"/>
          <ac:spMkLst>
            <pc:docMk/>
            <pc:sldMk cId="3231085132" sldId="263"/>
            <ac:spMk id="3" creationId="{7B548A46-D916-4A07-AC72-5659BAEC947E}"/>
          </ac:spMkLst>
        </pc:spChg>
        <pc:graphicFrameChg chg="add del mod">
          <ac:chgData name="Ivanov Erika" userId="cc01c9da-5e24-4718-865e-f03c7e2b3450" providerId="ADAL" clId="{69506738-1081-4253-8EE5-61E7B5C891B2}" dt="2024-10-26T14:11:42.928" v="852" actId="1032"/>
          <ac:graphicFrameMkLst>
            <pc:docMk/>
            <pc:sldMk cId="3231085132" sldId="263"/>
            <ac:graphicFrameMk id="4" creationId="{B47DBF13-1CA6-4F9D-83C3-4D9D20A902E8}"/>
          </ac:graphicFrameMkLst>
        </pc:graphicFrameChg>
        <pc:graphicFrameChg chg="add del mod">
          <ac:chgData name="Ivanov Erika" userId="cc01c9da-5e24-4718-865e-f03c7e2b3450" providerId="ADAL" clId="{69506738-1081-4253-8EE5-61E7B5C891B2}" dt="2024-10-26T14:12:08.224" v="857"/>
          <ac:graphicFrameMkLst>
            <pc:docMk/>
            <pc:sldMk cId="3231085132" sldId="263"/>
            <ac:graphicFrameMk id="5" creationId="{364500CA-FB5A-49AD-8B56-F7E835548D83}"/>
          </ac:graphicFrameMkLst>
        </pc:graphicFrameChg>
        <pc:graphicFrameChg chg="add mod">
          <ac:chgData name="Ivanov Erika" userId="cc01c9da-5e24-4718-865e-f03c7e2b3450" providerId="ADAL" clId="{69506738-1081-4253-8EE5-61E7B5C891B2}" dt="2024-10-26T14:17:21.540" v="952" actId="255"/>
          <ac:graphicFrameMkLst>
            <pc:docMk/>
            <pc:sldMk cId="3231085132" sldId="263"/>
            <ac:graphicFrameMk id="6" creationId="{31B53B7C-E49D-4384-BA64-F2E031336B32}"/>
          </ac:graphicFrameMkLst>
        </pc:graphicFrameChg>
      </pc:sldChg>
      <pc:sldChg chg="addSp delSp modSp add">
        <pc:chgData name="Ivanov Erika" userId="cc01c9da-5e24-4718-865e-f03c7e2b3450" providerId="ADAL" clId="{69506738-1081-4253-8EE5-61E7B5C891B2}" dt="2024-10-26T14:31:45.057" v="1001" actId="1076"/>
        <pc:sldMkLst>
          <pc:docMk/>
          <pc:sldMk cId="2036300000" sldId="264"/>
        </pc:sldMkLst>
        <pc:spChg chg="mod">
          <ac:chgData name="Ivanov Erika" userId="cc01c9da-5e24-4718-865e-f03c7e2b3450" providerId="ADAL" clId="{69506738-1081-4253-8EE5-61E7B5C891B2}" dt="2024-10-26T14:22:43.801" v="977" actId="14100"/>
          <ac:spMkLst>
            <pc:docMk/>
            <pc:sldMk cId="2036300000" sldId="264"/>
            <ac:spMk id="2" creationId="{35329D84-DFFA-44C4-9926-3FA86578F0C2}"/>
          </ac:spMkLst>
        </pc:spChg>
        <pc:spChg chg="del">
          <ac:chgData name="Ivanov Erika" userId="cc01c9da-5e24-4718-865e-f03c7e2b3450" providerId="ADAL" clId="{69506738-1081-4253-8EE5-61E7B5C891B2}" dt="2024-10-26T14:21:57.906" v="968"/>
          <ac:spMkLst>
            <pc:docMk/>
            <pc:sldMk cId="2036300000" sldId="264"/>
            <ac:spMk id="3" creationId="{70BECC96-4277-4EB0-B80A-49A30EEBF865}"/>
          </ac:spMkLst>
        </pc:spChg>
        <pc:spChg chg="add mod">
          <ac:chgData name="Ivanov Erika" userId="cc01c9da-5e24-4718-865e-f03c7e2b3450" providerId="ADAL" clId="{69506738-1081-4253-8EE5-61E7B5C891B2}" dt="2024-10-26T14:31:45.057" v="1001" actId="1076"/>
          <ac:spMkLst>
            <pc:docMk/>
            <pc:sldMk cId="2036300000" sldId="264"/>
            <ac:spMk id="10" creationId="{CCFABCBF-4D90-4DB6-8C12-168802777F61}"/>
          </ac:spMkLst>
        </pc:spChg>
        <pc:picChg chg="add del mod">
          <ac:chgData name="Ivanov Erika" userId="cc01c9da-5e24-4718-865e-f03c7e2b3450" providerId="ADAL" clId="{69506738-1081-4253-8EE5-61E7B5C891B2}" dt="2024-10-26T14:22:57.787" v="979" actId="478"/>
          <ac:picMkLst>
            <pc:docMk/>
            <pc:sldMk cId="2036300000" sldId="264"/>
            <ac:picMk id="5" creationId="{7BFE5531-A8CB-4860-ADC3-0A8B0DE4ECE5}"/>
          </ac:picMkLst>
        </pc:picChg>
        <pc:picChg chg="add del mod">
          <ac:chgData name="Ivanov Erika" userId="cc01c9da-5e24-4718-865e-f03c7e2b3450" providerId="ADAL" clId="{69506738-1081-4253-8EE5-61E7B5C891B2}" dt="2024-10-26T14:26:30.942" v="986"/>
          <ac:picMkLst>
            <pc:docMk/>
            <pc:sldMk cId="2036300000" sldId="264"/>
            <ac:picMk id="7" creationId="{5A45FC59-CD92-4647-8850-90AF60E90832}"/>
          </ac:picMkLst>
        </pc:picChg>
        <pc:picChg chg="add mod">
          <ac:chgData name="Ivanov Erika" userId="cc01c9da-5e24-4718-865e-f03c7e2b3450" providerId="ADAL" clId="{69506738-1081-4253-8EE5-61E7B5C891B2}" dt="2024-10-26T14:31:42.056" v="1000" actId="1076"/>
          <ac:picMkLst>
            <pc:docMk/>
            <pc:sldMk cId="2036300000" sldId="264"/>
            <ac:picMk id="9" creationId="{65C6E1AB-2A06-4372-81DE-E5C1BAE094E6}"/>
          </ac:picMkLst>
        </pc:picChg>
      </pc:sldChg>
      <pc:sldChg chg="delSp modSp add">
        <pc:chgData name="Ivanov Erika" userId="cc01c9da-5e24-4718-865e-f03c7e2b3450" providerId="ADAL" clId="{69506738-1081-4253-8EE5-61E7B5C891B2}" dt="2024-10-26T14:35:43.710" v="1029" actId="20577"/>
        <pc:sldMkLst>
          <pc:docMk/>
          <pc:sldMk cId="1311927000" sldId="265"/>
        </pc:sldMkLst>
        <pc:spChg chg="mod">
          <ac:chgData name="Ivanov Erika" userId="cc01c9da-5e24-4718-865e-f03c7e2b3450" providerId="ADAL" clId="{69506738-1081-4253-8EE5-61E7B5C891B2}" dt="2024-10-26T14:35:43.710" v="1029" actId="20577"/>
          <ac:spMkLst>
            <pc:docMk/>
            <pc:sldMk cId="1311927000" sldId="265"/>
            <ac:spMk id="2" creationId="{C9D7753F-E27C-4109-B1C8-DAA1A4A7076C}"/>
          </ac:spMkLst>
        </pc:spChg>
        <pc:spChg chg="del">
          <ac:chgData name="Ivanov Erika" userId="cc01c9da-5e24-4718-865e-f03c7e2b3450" providerId="ADAL" clId="{69506738-1081-4253-8EE5-61E7B5C891B2}" dt="2024-10-26T14:35:30.897" v="1007"/>
          <ac:spMkLst>
            <pc:docMk/>
            <pc:sldMk cId="1311927000" sldId="265"/>
            <ac:spMk id="3" creationId="{C8052FA3-E34C-462D-A826-BDE73695B91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F220F4-49E1-4446-B9C5-68E4CE297179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4CD2A30B-E44A-4C3E-B2B7-9697158BE494}">
      <dgm:prSet phldrT="[Szöveg]"/>
      <dgm:spPr/>
      <dgm:t>
        <a:bodyPr/>
        <a:lstStyle/>
        <a:p>
          <a:r>
            <a:rPr lang="hu-HU" dirty="0"/>
            <a:t>Becsöngetés ötödikbe/hatodikba</a:t>
          </a:r>
        </a:p>
      </dgm:t>
    </dgm:pt>
    <dgm:pt modelId="{6AF57E22-2662-481C-AD65-02735BBB02F3}" type="parTrans" cxnId="{2658403C-6072-4472-BC20-59BD5F82D401}">
      <dgm:prSet/>
      <dgm:spPr/>
      <dgm:t>
        <a:bodyPr/>
        <a:lstStyle/>
        <a:p>
          <a:endParaRPr lang="hu-HU"/>
        </a:p>
      </dgm:t>
    </dgm:pt>
    <dgm:pt modelId="{B55D1050-B545-46AD-A6A9-703CE0FBF341}" type="sibTrans" cxnId="{2658403C-6072-4472-BC20-59BD5F82D401}">
      <dgm:prSet/>
      <dgm:spPr/>
      <dgm:t>
        <a:bodyPr/>
        <a:lstStyle/>
        <a:p>
          <a:endParaRPr lang="hu-HU"/>
        </a:p>
      </dgm:t>
    </dgm:pt>
    <dgm:pt modelId="{2A23ABC3-2A42-467D-8B39-B627F6438FE1}">
      <dgm:prSet phldrT="[Szöveg]"/>
      <dgm:spPr/>
      <dgm:t>
        <a:bodyPr/>
        <a:lstStyle/>
        <a:p>
          <a:r>
            <a:rPr lang="hu-HU" dirty="0"/>
            <a:t>Iskola</a:t>
          </a:r>
        </a:p>
      </dgm:t>
    </dgm:pt>
    <dgm:pt modelId="{2D35F81E-6630-4FC3-8318-6370935EA780}" type="parTrans" cxnId="{634CAAD6-24CC-4413-9785-A47F68F37C31}">
      <dgm:prSet/>
      <dgm:spPr/>
      <dgm:t>
        <a:bodyPr/>
        <a:lstStyle/>
        <a:p>
          <a:endParaRPr lang="hu-HU"/>
        </a:p>
      </dgm:t>
    </dgm:pt>
    <dgm:pt modelId="{9F6EC13B-D296-4D9D-A96E-367B8CA1942C}" type="sibTrans" cxnId="{634CAAD6-24CC-4413-9785-A47F68F37C31}">
      <dgm:prSet/>
      <dgm:spPr/>
      <dgm:t>
        <a:bodyPr/>
        <a:lstStyle/>
        <a:p>
          <a:endParaRPr lang="hu-HU"/>
        </a:p>
      </dgm:t>
    </dgm:pt>
    <dgm:pt modelId="{4B0CD3C6-8BC7-47C3-8244-28599ACBF870}">
      <dgm:prSet phldrT="[Szöveg]"/>
      <dgm:spPr/>
      <dgm:t>
        <a:bodyPr/>
        <a:lstStyle/>
        <a:p>
          <a:r>
            <a:rPr lang="hu-HU" dirty="0"/>
            <a:t>Pedagógus</a:t>
          </a:r>
        </a:p>
      </dgm:t>
    </dgm:pt>
    <dgm:pt modelId="{2F893FEA-3B1D-454D-81FE-0ABCC1CC4CC6}" type="parTrans" cxnId="{50A21052-24FD-44E2-8F5B-4E4E01FAD850}">
      <dgm:prSet/>
      <dgm:spPr/>
      <dgm:t>
        <a:bodyPr/>
        <a:lstStyle/>
        <a:p>
          <a:endParaRPr lang="hu-HU"/>
        </a:p>
      </dgm:t>
    </dgm:pt>
    <dgm:pt modelId="{3E076C9A-C2A5-4EAE-8EF8-81B247E4FF13}" type="sibTrans" cxnId="{50A21052-24FD-44E2-8F5B-4E4E01FAD850}">
      <dgm:prSet/>
      <dgm:spPr/>
      <dgm:t>
        <a:bodyPr/>
        <a:lstStyle/>
        <a:p>
          <a:endParaRPr lang="hu-HU"/>
        </a:p>
      </dgm:t>
    </dgm:pt>
    <dgm:pt modelId="{FDCF8D3D-BADF-4D4C-8FF5-1A995BE0440B}">
      <dgm:prSet phldrT="[Szöveg]"/>
      <dgm:spPr/>
      <dgm:t>
        <a:bodyPr/>
        <a:lstStyle/>
        <a:p>
          <a:r>
            <a:rPr lang="hu-HU" dirty="0"/>
            <a:t>Szülők/család</a:t>
          </a:r>
        </a:p>
      </dgm:t>
    </dgm:pt>
    <dgm:pt modelId="{C57F3433-33AC-476D-8C46-64BA2D8BC7FB}" type="parTrans" cxnId="{B17725CC-8A13-47B7-8B1D-A693482950A3}">
      <dgm:prSet/>
      <dgm:spPr/>
      <dgm:t>
        <a:bodyPr/>
        <a:lstStyle/>
        <a:p>
          <a:endParaRPr lang="hu-HU"/>
        </a:p>
      </dgm:t>
    </dgm:pt>
    <dgm:pt modelId="{ACDD51B9-E896-4EA8-9C5B-C47AA23DC1EA}" type="sibTrans" cxnId="{B17725CC-8A13-47B7-8B1D-A693482950A3}">
      <dgm:prSet/>
      <dgm:spPr/>
      <dgm:t>
        <a:bodyPr/>
        <a:lstStyle/>
        <a:p>
          <a:endParaRPr lang="hu-HU"/>
        </a:p>
      </dgm:t>
    </dgm:pt>
    <dgm:pt modelId="{72A5E61E-BB43-4EDE-93B0-432758D3C439}">
      <dgm:prSet phldrT="[Szöveg]"/>
      <dgm:spPr/>
      <dgm:t>
        <a:bodyPr/>
        <a:lstStyle/>
        <a:p>
          <a:r>
            <a:rPr lang="hu-HU" dirty="0"/>
            <a:t>Gyerekek</a:t>
          </a:r>
        </a:p>
      </dgm:t>
    </dgm:pt>
    <dgm:pt modelId="{BD8E0C72-59EB-40E2-B3C5-6DA824D6546E}" type="parTrans" cxnId="{A9274818-1BA0-4A75-B79B-EF10774A5D93}">
      <dgm:prSet/>
      <dgm:spPr/>
      <dgm:t>
        <a:bodyPr/>
        <a:lstStyle/>
        <a:p>
          <a:endParaRPr lang="hu-HU"/>
        </a:p>
      </dgm:t>
    </dgm:pt>
    <dgm:pt modelId="{F9C871E5-2193-4FD4-9887-3E6BFFEBAEB9}" type="sibTrans" cxnId="{A9274818-1BA0-4A75-B79B-EF10774A5D93}">
      <dgm:prSet/>
      <dgm:spPr/>
      <dgm:t>
        <a:bodyPr/>
        <a:lstStyle/>
        <a:p>
          <a:endParaRPr lang="hu-HU"/>
        </a:p>
      </dgm:t>
    </dgm:pt>
    <dgm:pt modelId="{D2F16F55-FE39-4FDF-B526-11F0FC287940}" type="pres">
      <dgm:prSet presAssocID="{59F220F4-49E1-4446-B9C5-68E4CE29717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3B9F33B-27B3-4A1C-B748-E4A5DFFE37E6}" type="pres">
      <dgm:prSet presAssocID="{59F220F4-49E1-4446-B9C5-68E4CE297179}" presName="matrix" presStyleCnt="0"/>
      <dgm:spPr/>
    </dgm:pt>
    <dgm:pt modelId="{AD6AECF5-7ECA-4FBD-993F-1BDE2B6C174C}" type="pres">
      <dgm:prSet presAssocID="{59F220F4-49E1-4446-B9C5-68E4CE297179}" presName="tile1" presStyleLbl="node1" presStyleIdx="0" presStyleCnt="4"/>
      <dgm:spPr/>
    </dgm:pt>
    <dgm:pt modelId="{7A3D736E-36A6-4B71-8FCF-29636C45CFBB}" type="pres">
      <dgm:prSet presAssocID="{59F220F4-49E1-4446-B9C5-68E4CE29717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83FF1D3-95CE-4D00-B534-BB357A7D9726}" type="pres">
      <dgm:prSet presAssocID="{59F220F4-49E1-4446-B9C5-68E4CE297179}" presName="tile2" presStyleLbl="node1" presStyleIdx="1" presStyleCnt="4"/>
      <dgm:spPr/>
    </dgm:pt>
    <dgm:pt modelId="{7F318C1B-9C78-49D1-A6F3-674362EBC9AA}" type="pres">
      <dgm:prSet presAssocID="{59F220F4-49E1-4446-B9C5-68E4CE29717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324CFAA-689E-453C-A4BD-DE3C88A1E29D}" type="pres">
      <dgm:prSet presAssocID="{59F220F4-49E1-4446-B9C5-68E4CE297179}" presName="tile3" presStyleLbl="node1" presStyleIdx="2" presStyleCnt="4"/>
      <dgm:spPr/>
    </dgm:pt>
    <dgm:pt modelId="{1E9DE313-29F9-49A1-9646-2E1EAB87C6FD}" type="pres">
      <dgm:prSet presAssocID="{59F220F4-49E1-4446-B9C5-68E4CE29717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F42AE04-8782-45EC-9754-3A84BCCC2D2F}" type="pres">
      <dgm:prSet presAssocID="{59F220F4-49E1-4446-B9C5-68E4CE297179}" presName="tile4" presStyleLbl="node1" presStyleIdx="3" presStyleCnt="4"/>
      <dgm:spPr/>
    </dgm:pt>
    <dgm:pt modelId="{D697EDEC-3E03-460A-9D39-985D8C5B3F49}" type="pres">
      <dgm:prSet presAssocID="{59F220F4-49E1-4446-B9C5-68E4CE29717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E1B9B40-B6AB-4374-AC3B-CC0449FB4995}" type="pres">
      <dgm:prSet presAssocID="{59F220F4-49E1-4446-B9C5-68E4CE297179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A9274818-1BA0-4A75-B79B-EF10774A5D93}" srcId="{4CD2A30B-E44A-4C3E-B2B7-9697158BE494}" destId="{72A5E61E-BB43-4EDE-93B0-432758D3C439}" srcOrd="3" destOrd="0" parTransId="{BD8E0C72-59EB-40E2-B3C5-6DA824D6546E}" sibTransId="{F9C871E5-2193-4FD4-9887-3E6BFFEBAEB9}"/>
    <dgm:cxn modelId="{6F073D1A-2481-437D-B9E8-3FAEF565E381}" type="presOf" srcId="{72A5E61E-BB43-4EDE-93B0-432758D3C439}" destId="{D697EDEC-3E03-460A-9D39-985D8C5B3F49}" srcOrd="1" destOrd="0" presId="urn:microsoft.com/office/officeart/2005/8/layout/matrix1"/>
    <dgm:cxn modelId="{54606C21-204B-4749-A57D-67F063262BC1}" type="presOf" srcId="{2A23ABC3-2A42-467D-8B39-B627F6438FE1}" destId="{AD6AECF5-7ECA-4FBD-993F-1BDE2B6C174C}" srcOrd="0" destOrd="0" presId="urn:microsoft.com/office/officeart/2005/8/layout/matrix1"/>
    <dgm:cxn modelId="{670EF027-6C44-4B2A-9096-6CFBA04A67FA}" type="presOf" srcId="{4B0CD3C6-8BC7-47C3-8244-28599ACBF870}" destId="{583FF1D3-95CE-4D00-B534-BB357A7D9726}" srcOrd="0" destOrd="0" presId="urn:microsoft.com/office/officeart/2005/8/layout/matrix1"/>
    <dgm:cxn modelId="{2658403C-6072-4472-BC20-59BD5F82D401}" srcId="{59F220F4-49E1-4446-B9C5-68E4CE297179}" destId="{4CD2A30B-E44A-4C3E-B2B7-9697158BE494}" srcOrd="0" destOrd="0" parTransId="{6AF57E22-2662-481C-AD65-02735BBB02F3}" sibTransId="{B55D1050-B545-46AD-A6A9-703CE0FBF341}"/>
    <dgm:cxn modelId="{50A21052-24FD-44E2-8F5B-4E4E01FAD850}" srcId="{4CD2A30B-E44A-4C3E-B2B7-9697158BE494}" destId="{4B0CD3C6-8BC7-47C3-8244-28599ACBF870}" srcOrd="1" destOrd="0" parTransId="{2F893FEA-3B1D-454D-81FE-0ABCC1CC4CC6}" sibTransId="{3E076C9A-C2A5-4EAE-8EF8-81B247E4FF13}"/>
    <dgm:cxn modelId="{D798F777-8023-4A8E-84FA-E85E10EFE04C}" type="presOf" srcId="{2A23ABC3-2A42-467D-8B39-B627F6438FE1}" destId="{7A3D736E-36A6-4B71-8FCF-29636C45CFBB}" srcOrd="1" destOrd="0" presId="urn:microsoft.com/office/officeart/2005/8/layout/matrix1"/>
    <dgm:cxn modelId="{0C470581-C0BC-48A0-9D85-5611188CE79A}" type="presOf" srcId="{59F220F4-49E1-4446-B9C5-68E4CE297179}" destId="{D2F16F55-FE39-4FDF-B526-11F0FC287940}" srcOrd="0" destOrd="0" presId="urn:microsoft.com/office/officeart/2005/8/layout/matrix1"/>
    <dgm:cxn modelId="{FA5ABD85-6376-4D2A-B458-754DE2F6CC2A}" type="presOf" srcId="{4B0CD3C6-8BC7-47C3-8244-28599ACBF870}" destId="{7F318C1B-9C78-49D1-A6F3-674362EBC9AA}" srcOrd="1" destOrd="0" presId="urn:microsoft.com/office/officeart/2005/8/layout/matrix1"/>
    <dgm:cxn modelId="{0FBFE996-4993-4888-94CC-3830246D0139}" type="presOf" srcId="{72A5E61E-BB43-4EDE-93B0-432758D3C439}" destId="{2F42AE04-8782-45EC-9754-3A84BCCC2D2F}" srcOrd="0" destOrd="0" presId="urn:microsoft.com/office/officeart/2005/8/layout/matrix1"/>
    <dgm:cxn modelId="{F0FAA2B9-4A81-4A2F-80E0-9CB3FEDB5A72}" type="presOf" srcId="{4CD2A30B-E44A-4C3E-B2B7-9697158BE494}" destId="{8E1B9B40-B6AB-4374-AC3B-CC0449FB4995}" srcOrd="0" destOrd="0" presId="urn:microsoft.com/office/officeart/2005/8/layout/matrix1"/>
    <dgm:cxn modelId="{6E6212C7-4900-4B39-91F7-9520929EE4FE}" type="presOf" srcId="{FDCF8D3D-BADF-4D4C-8FF5-1A995BE0440B}" destId="{C324CFAA-689E-453C-A4BD-DE3C88A1E29D}" srcOrd="0" destOrd="0" presId="urn:microsoft.com/office/officeart/2005/8/layout/matrix1"/>
    <dgm:cxn modelId="{B17725CC-8A13-47B7-8B1D-A693482950A3}" srcId="{4CD2A30B-E44A-4C3E-B2B7-9697158BE494}" destId="{FDCF8D3D-BADF-4D4C-8FF5-1A995BE0440B}" srcOrd="2" destOrd="0" parTransId="{C57F3433-33AC-476D-8C46-64BA2D8BC7FB}" sibTransId="{ACDD51B9-E896-4EA8-9C5B-C47AA23DC1EA}"/>
    <dgm:cxn modelId="{634CAAD6-24CC-4413-9785-A47F68F37C31}" srcId="{4CD2A30B-E44A-4C3E-B2B7-9697158BE494}" destId="{2A23ABC3-2A42-467D-8B39-B627F6438FE1}" srcOrd="0" destOrd="0" parTransId="{2D35F81E-6630-4FC3-8318-6370935EA780}" sibTransId="{9F6EC13B-D296-4D9D-A96E-367B8CA1942C}"/>
    <dgm:cxn modelId="{FC59D2FE-E4EE-4DA3-A417-BF8E668F22F4}" type="presOf" srcId="{FDCF8D3D-BADF-4D4C-8FF5-1A995BE0440B}" destId="{1E9DE313-29F9-49A1-9646-2E1EAB87C6FD}" srcOrd="1" destOrd="0" presId="urn:microsoft.com/office/officeart/2005/8/layout/matrix1"/>
    <dgm:cxn modelId="{F09376D1-7353-4898-8463-AB2AD7284080}" type="presParOf" srcId="{D2F16F55-FE39-4FDF-B526-11F0FC287940}" destId="{F3B9F33B-27B3-4A1C-B748-E4A5DFFE37E6}" srcOrd="0" destOrd="0" presId="urn:microsoft.com/office/officeart/2005/8/layout/matrix1"/>
    <dgm:cxn modelId="{E5519E36-41F4-498E-928C-39637022B1FB}" type="presParOf" srcId="{F3B9F33B-27B3-4A1C-B748-E4A5DFFE37E6}" destId="{AD6AECF5-7ECA-4FBD-993F-1BDE2B6C174C}" srcOrd="0" destOrd="0" presId="urn:microsoft.com/office/officeart/2005/8/layout/matrix1"/>
    <dgm:cxn modelId="{0C5E844E-4E68-492D-B2C8-052FA4E16BA8}" type="presParOf" srcId="{F3B9F33B-27B3-4A1C-B748-E4A5DFFE37E6}" destId="{7A3D736E-36A6-4B71-8FCF-29636C45CFBB}" srcOrd="1" destOrd="0" presId="urn:microsoft.com/office/officeart/2005/8/layout/matrix1"/>
    <dgm:cxn modelId="{29C6AFE9-C3B5-4293-9E25-A440609CD32B}" type="presParOf" srcId="{F3B9F33B-27B3-4A1C-B748-E4A5DFFE37E6}" destId="{583FF1D3-95CE-4D00-B534-BB357A7D9726}" srcOrd="2" destOrd="0" presId="urn:microsoft.com/office/officeart/2005/8/layout/matrix1"/>
    <dgm:cxn modelId="{D1C0A029-8387-4B9B-A55C-D73CAE64C0CA}" type="presParOf" srcId="{F3B9F33B-27B3-4A1C-B748-E4A5DFFE37E6}" destId="{7F318C1B-9C78-49D1-A6F3-674362EBC9AA}" srcOrd="3" destOrd="0" presId="urn:microsoft.com/office/officeart/2005/8/layout/matrix1"/>
    <dgm:cxn modelId="{23331987-3F11-4C96-9861-9CE6EAD55823}" type="presParOf" srcId="{F3B9F33B-27B3-4A1C-B748-E4A5DFFE37E6}" destId="{C324CFAA-689E-453C-A4BD-DE3C88A1E29D}" srcOrd="4" destOrd="0" presId="urn:microsoft.com/office/officeart/2005/8/layout/matrix1"/>
    <dgm:cxn modelId="{50848DE3-56CB-4FAD-AE16-D7D8C9CCF283}" type="presParOf" srcId="{F3B9F33B-27B3-4A1C-B748-E4A5DFFE37E6}" destId="{1E9DE313-29F9-49A1-9646-2E1EAB87C6FD}" srcOrd="5" destOrd="0" presId="urn:microsoft.com/office/officeart/2005/8/layout/matrix1"/>
    <dgm:cxn modelId="{A0C13A85-BC00-4225-8CC4-D7C3F8C26FB9}" type="presParOf" srcId="{F3B9F33B-27B3-4A1C-B748-E4A5DFFE37E6}" destId="{2F42AE04-8782-45EC-9754-3A84BCCC2D2F}" srcOrd="6" destOrd="0" presId="urn:microsoft.com/office/officeart/2005/8/layout/matrix1"/>
    <dgm:cxn modelId="{94B73A26-9D32-4B4D-8467-22934CD217F4}" type="presParOf" srcId="{F3B9F33B-27B3-4A1C-B748-E4A5DFFE37E6}" destId="{D697EDEC-3E03-460A-9D39-985D8C5B3F49}" srcOrd="7" destOrd="0" presId="urn:microsoft.com/office/officeart/2005/8/layout/matrix1"/>
    <dgm:cxn modelId="{319C5822-B0E9-440F-839A-4650CD0327E8}" type="presParOf" srcId="{D2F16F55-FE39-4FDF-B526-11F0FC287940}" destId="{8E1B9B40-B6AB-4374-AC3B-CC0449FB499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5C29DA-B502-4F7A-931C-1BC619B6A282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B5D5E9E6-D5BD-471B-8830-A313814F8175}">
      <dgm:prSet phldrT="[Szöveg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dgm:style>
      </dgm:prSet>
      <dgm:spPr/>
      <dgm:t>
        <a:bodyPr/>
        <a:lstStyle/>
        <a:p>
          <a:r>
            <a:rPr lang="hu-HU" dirty="0"/>
            <a:t>Házi feladat</a:t>
          </a:r>
        </a:p>
      </dgm:t>
    </dgm:pt>
    <dgm:pt modelId="{7A70AD92-36C4-4558-89FA-7A9BC0EE6D76}" type="parTrans" cxnId="{AFAC6752-18C7-4A2D-B38F-A6AC3CAE0C21}">
      <dgm:prSet/>
      <dgm:spPr/>
      <dgm:t>
        <a:bodyPr/>
        <a:lstStyle/>
        <a:p>
          <a:endParaRPr lang="hu-HU"/>
        </a:p>
      </dgm:t>
    </dgm:pt>
    <dgm:pt modelId="{F372F42E-DD32-4356-AD1E-716DF5F31777}" type="sibTrans" cxnId="{AFAC6752-18C7-4A2D-B38F-A6AC3CAE0C21}">
      <dgm:prSet/>
      <dgm:spPr/>
      <dgm:t>
        <a:bodyPr/>
        <a:lstStyle/>
        <a:p>
          <a:endParaRPr lang="hu-HU"/>
        </a:p>
      </dgm:t>
    </dgm:pt>
    <dgm:pt modelId="{7FE781F5-FF9D-4032-8003-9B417043C9DA}">
      <dgm:prSet phldrT="[Szöveg]"/>
      <dgm:spPr/>
      <dgm:t>
        <a:bodyPr/>
        <a:lstStyle/>
        <a:p>
          <a:r>
            <a:rPr lang="hu-HU" dirty="0"/>
            <a:t>Felszerelés</a:t>
          </a:r>
        </a:p>
      </dgm:t>
    </dgm:pt>
    <dgm:pt modelId="{E2244B34-10B0-4B07-ACC9-B8B1ABF49BEA}" type="parTrans" cxnId="{505F5630-BF79-4680-8466-F7D6C8F0050F}">
      <dgm:prSet/>
      <dgm:spPr/>
      <dgm:t>
        <a:bodyPr/>
        <a:lstStyle/>
        <a:p>
          <a:endParaRPr lang="hu-HU"/>
        </a:p>
      </dgm:t>
    </dgm:pt>
    <dgm:pt modelId="{6C33FC46-5B96-434A-A8C5-8E70D1E26B93}" type="sibTrans" cxnId="{505F5630-BF79-4680-8466-F7D6C8F0050F}">
      <dgm:prSet/>
      <dgm:spPr/>
      <dgm:t>
        <a:bodyPr/>
        <a:lstStyle/>
        <a:p>
          <a:endParaRPr lang="hu-HU"/>
        </a:p>
      </dgm:t>
    </dgm:pt>
    <dgm:pt modelId="{4EA75D24-9D42-4D39-B53C-98C3691D75D8}">
      <dgm:prSet phldrT="[Szöveg]"/>
      <dgm:spPr/>
      <dgm:t>
        <a:bodyPr/>
        <a:lstStyle/>
        <a:p>
          <a:r>
            <a:rPr lang="hu-HU" dirty="0"/>
            <a:t>Felkészültség</a:t>
          </a:r>
        </a:p>
      </dgm:t>
    </dgm:pt>
    <dgm:pt modelId="{3231F83F-6373-41BE-8793-F0D5F0AAB31F}" type="parTrans" cxnId="{507FA57A-C94D-4E82-AB2C-8D35BA8C375C}">
      <dgm:prSet/>
      <dgm:spPr/>
      <dgm:t>
        <a:bodyPr/>
        <a:lstStyle/>
        <a:p>
          <a:endParaRPr lang="hu-HU"/>
        </a:p>
      </dgm:t>
    </dgm:pt>
    <dgm:pt modelId="{9320008D-8C87-4D1B-AA1E-763F24C586E3}" type="sibTrans" cxnId="{507FA57A-C94D-4E82-AB2C-8D35BA8C375C}">
      <dgm:prSet/>
      <dgm:spPr/>
      <dgm:t>
        <a:bodyPr/>
        <a:lstStyle/>
        <a:p>
          <a:endParaRPr lang="hu-HU"/>
        </a:p>
      </dgm:t>
    </dgm:pt>
    <dgm:pt modelId="{83C553C9-B773-42A1-B538-7DD4B4FF0093}" type="pres">
      <dgm:prSet presAssocID="{8D5C29DA-B502-4F7A-931C-1BC619B6A282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C0C8EC3C-C8D0-4DE5-98E9-6D519BB855D8}" type="pres">
      <dgm:prSet presAssocID="{B5D5E9E6-D5BD-471B-8830-A313814F8175}" presName="Accent1" presStyleCnt="0"/>
      <dgm:spPr/>
    </dgm:pt>
    <dgm:pt modelId="{AB73241A-3A6F-4FBC-A17E-C42558FADF00}" type="pres">
      <dgm:prSet presAssocID="{B5D5E9E6-D5BD-471B-8830-A313814F8175}" presName="Accent" presStyleLbl="node1" presStyleIdx="0" presStyleCnt="3"/>
      <dgm:spPr/>
    </dgm:pt>
    <dgm:pt modelId="{0A2A8E90-12EE-4865-9EB5-DCE349BA0C7B}" type="pres">
      <dgm:prSet presAssocID="{B5D5E9E6-D5BD-471B-8830-A313814F8175}" presName="Parent1" presStyleLbl="revTx" presStyleIdx="0" presStyleCnt="3" custScaleX="133763" custScaleY="49138">
        <dgm:presLayoutVars>
          <dgm:chMax val="1"/>
          <dgm:chPref val="1"/>
          <dgm:bulletEnabled val="1"/>
        </dgm:presLayoutVars>
      </dgm:prSet>
      <dgm:spPr/>
    </dgm:pt>
    <dgm:pt modelId="{5380EAAD-C8BB-4F00-B946-0286E531448B}" type="pres">
      <dgm:prSet presAssocID="{7FE781F5-FF9D-4032-8003-9B417043C9DA}" presName="Accent2" presStyleCnt="0"/>
      <dgm:spPr/>
    </dgm:pt>
    <dgm:pt modelId="{CFA998CD-5AE4-40AA-9A96-978BF2019B44}" type="pres">
      <dgm:prSet presAssocID="{7FE781F5-FF9D-4032-8003-9B417043C9DA}" presName="Accent" presStyleLbl="node1" presStyleIdx="1" presStyleCnt="3"/>
      <dgm:spPr/>
    </dgm:pt>
    <dgm:pt modelId="{31813B09-20B4-4F99-8C19-D88F82BC8C9A}" type="pres">
      <dgm:prSet presAssocID="{7FE781F5-FF9D-4032-8003-9B417043C9D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6837AA31-07E9-408A-8C91-47935C563733}" type="pres">
      <dgm:prSet presAssocID="{4EA75D24-9D42-4D39-B53C-98C3691D75D8}" presName="Accent3" presStyleCnt="0"/>
      <dgm:spPr/>
    </dgm:pt>
    <dgm:pt modelId="{E1D52257-C208-446F-9449-F12BE7669E50}" type="pres">
      <dgm:prSet presAssocID="{4EA75D24-9D42-4D39-B53C-98C3691D75D8}" presName="Accent" presStyleLbl="node1" presStyleIdx="2" presStyleCnt="3"/>
      <dgm:spPr/>
    </dgm:pt>
    <dgm:pt modelId="{6286F879-BB6A-4805-A2C7-F54EAF58C9DE}" type="pres">
      <dgm:prSet presAssocID="{4EA75D24-9D42-4D39-B53C-98C3691D75D8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BD733027-94FE-4955-999E-584971861F4D}" type="presOf" srcId="{7FE781F5-FF9D-4032-8003-9B417043C9DA}" destId="{31813B09-20B4-4F99-8C19-D88F82BC8C9A}" srcOrd="0" destOrd="0" presId="urn:microsoft.com/office/officeart/2009/layout/CircleArrowProcess"/>
    <dgm:cxn modelId="{505F5630-BF79-4680-8466-F7D6C8F0050F}" srcId="{8D5C29DA-B502-4F7A-931C-1BC619B6A282}" destId="{7FE781F5-FF9D-4032-8003-9B417043C9DA}" srcOrd="1" destOrd="0" parTransId="{E2244B34-10B0-4B07-ACC9-B8B1ABF49BEA}" sibTransId="{6C33FC46-5B96-434A-A8C5-8E70D1E26B93}"/>
    <dgm:cxn modelId="{4DC6D443-E1E6-4536-A9AA-72B5CAE57589}" type="presOf" srcId="{4EA75D24-9D42-4D39-B53C-98C3691D75D8}" destId="{6286F879-BB6A-4805-A2C7-F54EAF58C9DE}" srcOrd="0" destOrd="0" presId="urn:microsoft.com/office/officeart/2009/layout/CircleArrowProcess"/>
    <dgm:cxn modelId="{AFAC6752-18C7-4A2D-B38F-A6AC3CAE0C21}" srcId="{8D5C29DA-B502-4F7A-931C-1BC619B6A282}" destId="{B5D5E9E6-D5BD-471B-8830-A313814F8175}" srcOrd="0" destOrd="0" parTransId="{7A70AD92-36C4-4558-89FA-7A9BC0EE6D76}" sibTransId="{F372F42E-DD32-4356-AD1E-716DF5F31777}"/>
    <dgm:cxn modelId="{507FA57A-C94D-4E82-AB2C-8D35BA8C375C}" srcId="{8D5C29DA-B502-4F7A-931C-1BC619B6A282}" destId="{4EA75D24-9D42-4D39-B53C-98C3691D75D8}" srcOrd="2" destOrd="0" parTransId="{3231F83F-6373-41BE-8793-F0D5F0AAB31F}" sibTransId="{9320008D-8C87-4D1B-AA1E-763F24C586E3}"/>
    <dgm:cxn modelId="{45B38AB6-D436-43E2-B104-2B7AD7257B23}" type="presOf" srcId="{B5D5E9E6-D5BD-471B-8830-A313814F8175}" destId="{0A2A8E90-12EE-4865-9EB5-DCE349BA0C7B}" srcOrd="0" destOrd="0" presId="urn:microsoft.com/office/officeart/2009/layout/CircleArrowProcess"/>
    <dgm:cxn modelId="{8457FED3-2DF1-4B93-A0DF-F5D9419E376B}" type="presOf" srcId="{8D5C29DA-B502-4F7A-931C-1BC619B6A282}" destId="{83C553C9-B773-42A1-B538-7DD4B4FF0093}" srcOrd="0" destOrd="0" presId="urn:microsoft.com/office/officeart/2009/layout/CircleArrowProcess"/>
    <dgm:cxn modelId="{739ECF4B-1DE8-463B-B047-4DA9D726DB54}" type="presParOf" srcId="{83C553C9-B773-42A1-B538-7DD4B4FF0093}" destId="{C0C8EC3C-C8D0-4DE5-98E9-6D519BB855D8}" srcOrd="0" destOrd="0" presId="urn:microsoft.com/office/officeart/2009/layout/CircleArrowProcess"/>
    <dgm:cxn modelId="{05EA2263-8F77-4B01-A783-C3583E8FFCBB}" type="presParOf" srcId="{C0C8EC3C-C8D0-4DE5-98E9-6D519BB855D8}" destId="{AB73241A-3A6F-4FBC-A17E-C42558FADF00}" srcOrd="0" destOrd="0" presId="urn:microsoft.com/office/officeart/2009/layout/CircleArrowProcess"/>
    <dgm:cxn modelId="{E2FC9091-3AF8-48A6-A8B3-B3B6BB633F5D}" type="presParOf" srcId="{83C553C9-B773-42A1-B538-7DD4B4FF0093}" destId="{0A2A8E90-12EE-4865-9EB5-DCE349BA0C7B}" srcOrd="1" destOrd="0" presId="urn:microsoft.com/office/officeart/2009/layout/CircleArrowProcess"/>
    <dgm:cxn modelId="{D7644B6D-119D-4DE6-9204-B7478AC82682}" type="presParOf" srcId="{83C553C9-B773-42A1-B538-7DD4B4FF0093}" destId="{5380EAAD-C8BB-4F00-B946-0286E531448B}" srcOrd="2" destOrd="0" presId="urn:microsoft.com/office/officeart/2009/layout/CircleArrowProcess"/>
    <dgm:cxn modelId="{CAED7C23-E841-416C-ABDB-E3D66EAEE80B}" type="presParOf" srcId="{5380EAAD-C8BB-4F00-B946-0286E531448B}" destId="{CFA998CD-5AE4-40AA-9A96-978BF2019B44}" srcOrd="0" destOrd="0" presId="urn:microsoft.com/office/officeart/2009/layout/CircleArrowProcess"/>
    <dgm:cxn modelId="{702BB513-D236-49FA-8F62-CE73EE3ECF5D}" type="presParOf" srcId="{83C553C9-B773-42A1-B538-7DD4B4FF0093}" destId="{31813B09-20B4-4F99-8C19-D88F82BC8C9A}" srcOrd="3" destOrd="0" presId="urn:microsoft.com/office/officeart/2009/layout/CircleArrowProcess"/>
    <dgm:cxn modelId="{9272A6BF-D5D8-4ECF-8D78-7F65BF69FF6F}" type="presParOf" srcId="{83C553C9-B773-42A1-B538-7DD4B4FF0093}" destId="{6837AA31-07E9-408A-8C91-47935C563733}" srcOrd="4" destOrd="0" presId="urn:microsoft.com/office/officeart/2009/layout/CircleArrowProcess"/>
    <dgm:cxn modelId="{C00C6597-11D2-4D57-8020-F447E76AA9EC}" type="presParOf" srcId="{6837AA31-07E9-408A-8C91-47935C563733}" destId="{E1D52257-C208-446F-9449-F12BE7669E50}" srcOrd="0" destOrd="0" presId="urn:microsoft.com/office/officeart/2009/layout/CircleArrowProcess"/>
    <dgm:cxn modelId="{85D2C15D-1760-4B73-A422-9CB29D8505FB}" type="presParOf" srcId="{83C553C9-B773-42A1-B538-7DD4B4FF0093}" destId="{6286F879-BB6A-4805-A2C7-F54EAF58C9D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71CFE5-6E2D-4308-85ED-FCB0396993DF}" type="doc">
      <dgm:prSet loTypeId="urn:microsoft.com/office/officeart/2005/8/layout/cycle1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hu-HU"/>
        </a:p>
      </dgm:t>
    </dgm:pt>
    <dgm:pt modelId="{ADF741DB-5917-4D30-825A-2FC729C95429}">
      <dgm:prSet phldrT="[Szöveg]"/>
      <dgm:spPr/>
      <dgm:t>
        <a:bodyPr/>
        <a:lstStyle/>
        <a:p>
          <a:r>
            <a:rPr lang="hu-HU" dirty="0"/>
            <a:t>Felelősség</a:t>
          </a:r>
        </a:p>
      </dgm:t>
    </dgm:pt>
    <dgm:pt modelId="{D5C6E4F7-04BD-4E50-9754-0D96E161D3E0}" type="parTrans" cxnId="{4DFD98A1-A349-4EDB-8F95-A0D55B73FE52}">
      <dgm:prSet/>
      <dgm:spPr/>
      <dgm:t>
        <a:bodyPr/>
        <a:lstStyle/>
        <a:p>
          <a:endParaRPr lang="hu-HU"/>
        </a:p>
      </dgm:t>
    </dgm:pt>
    <dgm:pt modelId="{8C05A4A4-E65C-4D20-8E0F-3EB56484C14A}" type="sibTrans" cxnId="{4DFD98A1-A349-4EDB-8F95-A0D55B73FE52}">
      <dgm:prSet/>
      <dgm:spPr/>
      <dgm:t>
        <a:bodyPr/>
        <a:lstStyle/>
        <a:p>
          <a:endParaRPr lang="hu-HU"/>
        </a:p>
      </dgm:t>
    </dgm:pt>
    <dgm:pt modelId="{A99256D1-EB34-4013-A6ED-51390976DAEF}">
      <dgm:prSet phldrT="[Szöveg]" custT="1"/>
      <dgm:spPr/>
      <dgm:t>
        <a:bodyPr/>
        <a:lstStyle/>
        <a:p>
          <a:r>
            <a:rPr lang="hu-HU" sz="2100" dirty="0"/>
            <a:t>Következetesség</a:t>
          </a:r>
        </a:p>
      </dgm:t>
    </dgm:pt>
    <dgm:pt modelId="{26D805D6-2762-4BBD-96CE-2DFB02D72108}" type="parTrans" cxnId="{645CD986-954A-463C-9518-FFF56FAEFB17}">
      <dgm:prSet/>
      <dgm:spPr/>
      <dgm:t>
        <a:bodyPr/>
        <a:lstStyle/>
        <a:p>
          <a:endParaRPr lang="hu-HU"/>
        </a:p>
      </dgm:t>
    </dgm:pt>
    <dgm:pt modelId="{BECC7041-1751-44E9-9422-3597DEDF3A87}" type="sibTrans" cxnId="{645CD986-954A-463C-9518-FFF56FAEFB17}">
      <dgm:prSet/>
      <dgm:spPr/>
      <dgm:t>
        <a:bodyPr/>
        <a:lstStyle/>
        <a:p>
          <a:endParaRPr lang="hu-HU"/>
        </a:p>
      </dgm:t>
    </dgm:pt>
    <dgm:pt modelId="{B6F0AB28-3AAF-4C2E-ADAB-F70294F25B07}">
      <dgm:prSet phldrT="[Szöveg]"/>
      <dgm:spPr/>
      <dgm:t>
        <a:bodyPr/>
        <a:lstStyle/>
        <a:p>
          <a:r>
            <a:rPr lang="hu-HU" dirty="0"/>
            <a:t>Kötelesség</a:t>
          </a:r>
        </a:p>
      </dgm:t>
    </dgm:pt>
    <dgm:pt modelId="{A6B6D6FE-1CC9-41D5-AF38-6003562F46D0}" type="parTrans" cxnId="{7C059E7E-36F4-4EDD-96F1-8051E8E584F8}">
      <dgm:prSet/>
      <dgm:spPr/>
      <dgm:t>
        <a:bodyPr/>
        <a:lstStyle/>
        <a:p>
          <a:endParaRPr lang="hu-HU"/>
        </a:p>
      </dgm:t>
    </dgm:pt>
    <dgm:pt modelId="{E1D33476-9217-4819-BE3B-B53B8CF12B7B}" type="sibTrans" cxnId="{7C059E7E-36F4-4EDD-96F1-8051E8E584F8}">
      <dgm:prSet/>
      <dgm:spPr/>
      <dgm:t>
        <a:bodyPr/>
        <a:lstStyle/>
        <a:p>
          <a:endParaRPr lang="hu-HU"/>
        </a:p>
      </dgm:t>
    </dgm:pt>
    <dgm:pt modelId="{B252CB21-C054-48B1-A615-4B269309587F}">
      <dgm:prSet phldrT="[Szöveg]"/>
      <dgm:spPr/>
      <dgm:t>
        <a:bodyPr/>
        <a:lstStyle/>
        <a:p>
          <a:r>
            <a:rPr lang="hu-HU" dirty="0"/>
            <a:t>Önállóság</a:t>
          </a:r>
        </a:p>
      </dgm:t>
    </dgm:pt>
    <dgm:pt modelId="{9A64C7EA-A0A6-4A5C-840E-22D6EFEA6FEF}" type="parTrans" cxnId="{BA00B459-5446-441E-BD6F-FF88DB1DDBD3}">
      <dgm:prSet/>
      <dgm:spPr/>
      <dgm:t>
        <a:bodyPr/>
        <a:lstStyle/>
        <a:p>
          <a:endParaRPr lang="hu-HU"/>
        </a:p>
      </dgm:t>
    </dgm:pt>
    <dgm:pt modelId="{2E39E77F-4A04-4B2C-93EF-9EE040A4670B}" type="sibTrans" cxnId="{BA00B459-5446-441E-BD6F-FF88DB1DDBD3}">
      <dgm:prSet/>
      <dgm:spPr/>
      <dgm:t>
        <a:bodyPr/>
        <a:lstStyle/>
        <a:p>
          <a:endParaRPr lang="hu-HU"/>
        </a:p>
      </dgm:t>
    </dgm:pt>
    <dgm:pt modelId="{30EF8852-8F39-48D2-9A75-7331A8646A7A}">
      <dgm:prSet phldrT="[Szöveg]"/>
      <dgm:spPr/>
      <dgm:t>
        <a:bodyPr/>
        <a:lstStyle/>
        <a:p>
          <a:r>
            <a:rPr lang="hu-HU" dirty="0"/>
            <a:t>Ellenőrzés</a:t>
          </a:r>
        </a:p>
      </dgm:t>
    </dgm:pt>
    <dgm:pt modelId="{F46D5EF8-8AC1-4F94-A065-769FF2991987}" type="parTrans" cxnId="{0B9D3B0F-8C62-4E27-BCCA-1D5F0E35D8FF}">
      <dgm:prSet/>
      <dgm:spPr/>
      <dgm:t>
        <a:bodyPr/>
        <a:lstStyle/>
        <a:p>
          <a:endParaRPr lang="hu-HU"/>
        </a:p>
      </dgm:t>
    </dgm:pt>
    <dgm:pt modelId="{23F9F6E5-1D80-4F62-80A6-963D6DECA88B}" type="sibTrans" cxnId="{0B9D3B0F-8C62-4E27-BCCA-1D5F0E35D8FF}">
      <dgm:prSet/>
      <dgm:spPr/>
      <dgm:t>
        <a:bodyPr/>
        <a:lstStyle/>
        <a:p>
          <a:endParaRPr lang="hu-HU"/>
        </a:p>
      </dgm:t>
    </dgm:pt>
    <dgm:pt modelId="{A64C1DA7-B491-46E0-BA66-9585076658C6}" type="pres">
      <dgm:prSet presAssocID="{FB71CFE5-6E2D-4308-85ED-FCB0396993DF}" presName="cycle" presStyleCnt="0">
        <dgm:presLayoutVars>
          <dgm:dir/>
          <dgm:resizeHandles val="exact"/>
        </dgm:presLayoutVars>
      </dgm:prSet>
      <dgm:spPr/>
    </dgm:pt>
    <dgm:pt modelId="{A6CCF8A5-2044-47B4-A182-5C9035090531}" type="pres">
      <dgm:prSet presAssocID="{ADF741DB-5917-4D30-825A-2FC729C95429}" presName="dummy" presStyleCnt="0"/>
      <dgm:spPr/>
    </dgm:pt>
    <dgm:pt modelId="{18CCBE7B-BB06-4412-AFB4-7F93CAC5D124}" type="pres">
      <dgm:prSet presAssocID="{ADF741DB-5917-4D30-825A-2FC729C95429}" presName="node" presStyleLbl="revTx" presStyleIdx="0" presStyleCnt="5">
        <dgm:presLayoutVars>
          <dgm:bulletEnabled val="1"/>
        </dgm:presLayoutVars>
      </dgm:prSet>
      <dgm:spPr/>
    </dgm:pt>
    <dgm:pt modelId="{90FE406E-5A57-4F5D-9058-A61178AB8548}" type="pres">
      <dgm:prSet presAssocID="{8C05A4A4-E65C-4D20-8E0F-3EB56484C14A}" presName="sibTrans" presStyleLbl="node1" presStyleIdx="0" presStyleCnt="5"/>
      <dgm:spPr/>
    </dgm:pt>
    <dgm:pt modelId="{FF7980B8-6835-4A3E-8A77-FAF76AC1418E}" type="pres">
      <dgm:prSet presAssocID="{A99256D1-EB34-4013-A6ED-51390976DAEF}" presName="dummy" presStyleCnt="0"/>
      <dgm:spPr/>
    </dgm:pt>
    <dgm:pt modelId="{E83B79B5-C7C8-4845-99B0-37BC00D14E0B}" type="pres">
      <dgm:prSet presAssocID="{A99256D1-EB34-4013-A6ED-51390976DAEF}" presName="node" presStyleLbl="revTx" presStyleIdx="1" presStyleCnt="5" custScaleX="284166" custRadScaleRad="106084" custRadScaleInc="4271">
        <dgm:presLayoutVars>
          <dgm:bulletEnabled val="1"/>
        </dgm:presLayoutVars>
      </dgm:prSet>
      <dgm:spPr/>
    </dgm:pt>
    <dgm:pt modelId="{2133EA8B-AF07-43B3-B922-3583B80C366D}" type="pres">
      <dgm:prSet presAssocID="{BECC7041-1751-44E9-9422-3597DEDF3A87}" presName="sibTrans" presStyleLbl="node1" presStyleIdx="1" presStyleCnt="5"/>
      <dgm:spPr/>
    </dgm:pt>
    <dgm:pt modelId="{ED8377FE-CC63-4F19-A416-FE8DDA32A5F1}" type="pres">
      <dgm:prSet presAssocID="{B6F0AB28-3AAF-4C2E-ADAB-F70294F25B07}" presName="dummy" presStyleCnt="0"/>
      <dgm:spPr/>
    </dgm:pt>
    <dgm:pt modelId="{F4AC65F9-DC76-4E90-8217-BFD1F73CB446}" type="pres">
      <dgm:prSet presAssocID="{B6F0AB28-3AAF-4C2E-ADAB-F70294F25B07}" presName="node" presStyleLbl="revTx" presStyleIdx="2" presStyleCnt="5">
        <dgm:presLayoutVars>
          <dgm:bulletEnabled val="1"/>
        </dgm:presLayoutVars>
      </dgm:prSet>
      <dgm:spPr/>
    </dgm:pt>
    <dgm:pt modelId="{2CB8E9C1-8D44-4606-B18B-66E93C5FE023}" type="pres">
      <dgm:prSet presAssocID="{E1D33476-9217-4819-BE3B-B53B8CF12B7B}" presName="sibTrans" presStyleLbl="node1" presStyleIdx="2" presStyleCnt="5"/>
      <dgm:spPr/>
    </dgm:pt>
    <dgm:pt modelId="{01E62507-395E-4153-89AA-52A5EDB3BCDB}" type="pres">
      <dgm:prSet presAssocID="{B252CB21-C054-48B1-A615-4B269309587F}" presName="dummy" presStyleCnt="0"/>
      <dgm:spPr/>
    </dgm:pt>
    <dgm:pt modelId="{66B36243-BE75-446D-BD84-0783AC9BB8B2}" type="pres">
      <dgm:prSet presAssocID="{B252CB21-C054-48B1-A615-4B269309587F}" presName="node" presStyleLbl="revTx" presStyleIdx="3" presStyleCnt="5">
        <dgm:presLayoutVars>
          <dgm:bulletEnabled val="1"/>
        </dgm:presLayoutVars>
      </dgm:prSet>
      <dgm:spPr/>
    </dgm:pt>
    <dgm:pt modelId="{B64627E5-BF23-4E3A-8CE0-7D1C0F7E69D8}" type="pres">
      <dgm:prSet presAssocID="{2E39E77F-4A04-4B2C-93EF-9EE040A4670B}" presName="sibTrans" presStyleLbl="node1" presStyleIdx="3" presStyleCnt="5"/>
      <dgm:spPr/>
    </dgm:pt>
    <dgm:pt modelId="{46F52A7D-0440-4D5D-BAC5-FC18D4A8E464}" type="pres">
      <dgm:prSet presAssocID="{30EF8852-8F39-48D2-9A75-7331A8646A7A}" presName="dummy" presStyleCnt="0"/>
      <dgm:spPr/>
    </dgm:pt>
    <dgm:pt modelId="{21082597-2D6C-484C-993C-9B2854F519FE}" type="pres">
      <dgm:prSet presAssocID="{30EF8852-8F39-48D2-9A75-7331A8646A7A}" presName="node" presStyleLbl="revTx" presStyleIdx="4" presStyleCnt="5">
        <dgm:presLayoutVars>
          <dgm:bulletEnabled val="1"/>
        </dgm:presLayoutVars>
      </dgm:prSet>
      <dgm:spPr/>
    </dgm:pt>
    <dgm:pt modelId="{F644DEB1-1099-4D59-AB9B-0971B59A5E65}" type="pres">
      <dgm:prSet presAssocID="{23F9F6E5-1D80-4F62-80A6-963D6DECA88B}" presName="sibTrans" presStyleLbl="node1" presStyleIdx="4" presStyleCnt="5"/>
      <dgm:spPr/>
    </dgm:pt>
  </dgm:ptLst>
  <dgm:cxnLst>
    <dgm:cxn modelId="{EDBC4001-F316-4631-B8EC-78836813D2DA}" type="presOf" srcId="{E1D33476-9217-4819-BE3B-B53B8CF12B7B}" destId="{2CB8E9C1-8D44-4606-B18B-66E93C5FE023}" srcOrd="0" destOrd="0" presId="urn:microsoft.com/office/officeart/2005/8/layout/cycle1"/>
    <dgm:cxn modelId="{3300910A-4F4D-49A1-A0E3-C63DACF3A954}" type="presOf" srcId="{8C05A4A4-E65C-4D20-8E0F-3EB56484C14A}" destId="{90FE406E-5A57-4F5D-9058-A61178AB8548}" srcOrd="0" destOrd="0" presId="urn:microsoft.com/office/officeart/2005/8/layout/cycle1"/>
    <dgm:cxn modelId="{0B9D3B0F-8C62-4E27-BCCA-1D5F0E35D8FF}" srcId="{FB71CFE5-6E2D-4308-85ED-FCB0396993DF}" destId="{30EF8852-8F39-48D2-9A75-7331A8646A7A}" srcOrd="4" destOrd="0" parTransId="{F46D5EF8-8AC1-4F94-A065-769FF2991987}" sibTransId="{23F9F6E5-1D80-4F62-80A6-963D6DECA88B}"/>
    <dgm:cxn modelId="{59867010-75E4-4404-B446-9AFDFDB90976}" type="presOf" srcId="{30EF8852-8F39-48D2-9A75-7331A8646A7A}" destId="{21082597-2D6C-484C-993C-9B2854F519FE}" srcOrd="0" destOrd="0" presId="urn:microsoft.com/office/officeart/2005/8/layout/cycle1"/>
    <dgm:cxn modelId="{EC711D38-DB68-4E3B-9263-8DB506450994}" type="presOf" srcId="{B6F0AB28-3AAF-4C2E-ADAB-F70294F25B07}" destId="{F4AC65F9-DC76-4E90-8217-BFD1F73CB446}" srcOrd="0" destOrd="0" presId="urn:microsoft.com/office/officeart/2005/8/layout/cycle1"/>
    <dgm:cxn modelId="{7319584B-6F2C-43ED-8AFD-9B5DEE4BA19E}" type="presOf" srcId="{A99256D1-EB34-4013-A6ED-51390976DAEF}" destId="{E83B79B5-C7C8-4845-99B0-37BC00D14E0B}" srcOrd="0" destOrd="0" presId="urn:microsoft.com/office/officeart/2005/8/layout/cycle1"/>
    <dgm:cxn modelId="{67524B56-CFBC-4E07-91F8-DAF7036E5953}" type="presOf" srcId="{23F9F6E5-1D80-4F62-80A6-963D6DECA88B}" destId="{F644DEB1-1099-4D59-AB9B-0971B59A5E65}" srcOrd="0" destOrd="0" presId="urn:microsoft.com/office/officeart/2005/8/layout/cycle1"/>
    <dgm:cxn modelId="{BA00B459-5446-441E-BD6F-FF88DB1DDBD3}" srcId="{FB71CFE5-6E2D-4308-85ED-FCB0396993DF}" destId="{B252CB21-C054-48B1-A615-4B269309587F}" srcOrd="3" destOrd="0" parTransId="{9A64C7EA-A0A6-4A5C-840E-22D6EFEA6FEF}" sibTransId="{2E39E77F-4A04-4B2C-93EF-9EE040A4670B}"/>
    <dgm:cxn modelId="{7C059E7E-36F4-4EDD-96F1-8051E8E584F8}" srcId="{FB71CFE5-6E2D-4308-85ED-FCB0396993DF}" destId="{B6F0AB28-3AAF-4C2E-ADAB-F70294F25B07}" srcOrd="2" destOrd="0" parTransId="{A6B6D6FE-1CC9-41D5-AF38-6003562F46D0}" sibTransId="{E1D33476-9217-4819-BE3B-B53B8CF12B7B}"/>
    <dgm:cxn modelId="{645CD986-954A-463C-9518-FFF56FAEFB17}" srcId="{FB71CFE5-6E2D-4308-85ED-FCB0396993DF}" destId="{A99256D1-EB34-4013-A6ED-51390976DAEF}" srcOrd="1" destOrd="0" parTransId="{26D805D6-2762-4BBD-96CE-2DFB02D72108}" sibTransId="{BECC7041-1751-44E9-9422-3597DEDF3A87}"/>
    <dgm:cxn modelId="{66EA4D8A-4425-4489-BCE7-66AC6BAB4CA3}" type="presOf" srcId="{BECC7041-1751-44E9-9422-3597DEDF3A87}" destId="{2133EA8B-AF07-43B3-B922-3583B80C366D}" srcOrd="0" destOrd="0" presId="urn:microsoft.com/office/officeart/2005/8/layout/cycle1"/>
    <dgm:cxn modelId="{4DFD98A1-A349-4EDB-8F95-A0D55B73FE52}" srcId="{FB71CFE5-6E2D-4308-85ED-FCB0396993DF}" destId="{ADF741DB-5917-4D30-825A-2FC729C95429}" srcOrd="0" destOrd="0" parTransId="{D5C6E4F7-04BD-4E50-9754-0D96E161D3E0}" sibTransId="{8C05A4A4-E65C-4D20-8E0F-3EB56484C14A}"/>
    <dgm:cxn modelId="{015E10B7-CF02-424F-8E2C-0B2F1E2C04B7}" type="presOf" srcId="{B252CB21-C054-48B1-A615-4B269309587F}" destId="{66B36243-BE75-446D-BD84-0783AC9BB8B2}" srcOrd="0" destOrd="0" presId="urn:microsoft.com/office/officeart/2005/8/layout/cycle1"/>
    <dgm:cxn modelId="{2B6904D7-3D25-4284-9A28-48864139EF63}" type="presOf" srcId="{ADF741DB-5917-4D30-825A-2FC729C95429}" destId="{18CCBE7B-BB06-4412-AFB4-7F93CAC5D124}" srcOrd="0" destOrd="0" presId="urn:microsoft.com/office/officeart/2005/8/layout/cycle1"/>
    <dgm:cxn modelId="{6CECF8E7-39ED-4D6F-BCDB-92420678F688}" type="presOf" srcId="{FB71CFE5-6E2D-4308-85ED-FCB0396993DF}" destId="{A64C1DA7-B491-46E0-BA66-9585076658C6}" srcOrd="0" destOrd="0" presId="urn:microsoft.com/office/officeart/2005/8/layout/cycle1"/>
    <dgm:cxn modelId="{59E79BFE-E092-4C2F-897E-2A7148A73ABA}" type="presOf" srcId="{2E39E77F-4A04-4B2C-93EF-9EE040A4670B}" destId="{B64627E5-BF23-4E3A-8CE0-7D1C0F7E69D8}" srcOrd="0" destOrd="0" presId="urn:microsoft.com/office/officeart/2005/8/layout/cycle1"/>
    <dgm:cxn modelId="{B3BE0353-BA6C-4D03-A715-E9153A464275}" type="presParOf" srcId="{A64C1DA7-B491-46E0-BA66-9585076658C6}" destId="{A6CCF8A5-2044-47B4-A182-5C9035090531}" srcOrd="0" destOrd="0" presId="urn:microsoft.com/office/officeart/2005/8/layout/cycle1"/>
    <dgm:cxn modelId="{30A96E0A-5C8D-4D29-ACCF-91B41BB62D3A}" type="presParOf" srcId="{A64C1DA7-B491-46E0-BA66-9585076658C6}" destId="{18CCBE7B-BB06-4412-AFB4-7F93CAC5D124}" srcOrd="1" destOrd="0" presId="urn:microsoft.com/office/officeart/2005/8/layout/cycle1"/>
    <dgm:cxn modelId="{7D76B908-615A-48BD-9411-26502396BB1A}" type="presParOf" srcId="{A64C1DA7-B491-46E0-BA66-9585076658C6}" destId="{90FE406E-5A57-4F5D-9058-A61178AB8548}" srcOrd="2" destOrd="0" presId="urn:microsoft.com/office/officeart/2005/8/layout/cycle1"/>
    <dgm:cxn modelId="{F7C8D1BC-6807-42EC-8833-E85271EED167}" type="presParOf" srcId="{A64C1DA7-B491-46E0-BA66-9585076658C6}" destId="{FF7980B8-6835-4A3E-8A77-FAF76AC1418E}" srcOrd="3" destOrd="0" presId="urn:microsoft.com/office/officeart/2005/8/layout/cycle1"/>
    <dgm:cxn modelId="{9AB262D3-E9D2-47D0-9992-CBF628700A0F}" type="presParOf" srcId="{A64C1DA7-B491-46E0-BA66-9585076658C6}" destId="{E83B79B5-C7C8-4845-99B0-37BC00D14E0B}" srcOrd="4" destOrd="0" presId="urn:microsoft.com/office/officeart/2005/8/layout/cycle1"/>
    <dgm:cxn modelId="{E24EAA88-274A-46FE-8731-9311D8F26472}" type="presParOf" srcId="{A64C1DA7-B491-46E0-BA66-9585076658C6}" destId="{2133EA8B-AF07-43B3-B922-3583B80C366D}" srcOrd="5" destOrd="0" presId="urn:microsoft.com/office/officeart/2005/8/layout/cycle1"/>
    <dgm:cxn modelId="{6A3CAA45-16E7-4DFD-AFF1-4E6F5BB5BF0F}" type="presParOf" srcId="{A64C1DA7-B491-46E0-BA66-9585076658C6}" destId="{ED8377FE-CC63-4F19-A416-FE8DDA32A5F1}" srcOrd="6" destOrd="0" presId="urn:microsoft.com/office/officeart/2005/8/layout/cycle1"/>
    <dgm:cxn modelId="{6F0A06E7-1272-4932-9EA9-64C317756C73}" type="presParOf" srcId="{A64C1DA7-B491-46E0-BA66-9585076658C6}" destId="{F4AC65F9-DC76-4E90-8217-BFD1F73CB446}" srcOrd="7" destOrd="0" presId="urn:microsoft.com/office/officeart/2005/8/layout/cycle1"/>
    <dgm:cxn modelId="{416637B0-B072-48C6-AB44-348511720BC6}" type="presParOf" srcId="{A64C1DA7-B491-46E0-BA66-9585076658C6}" destId="{2CB8E9C1-8D44-4606-B18B-66E93C5FE023}" srcOrd="8" destOrd="0" presId="urn:microsoft.com/office/officeart/2005/8/layout/cycle1"/>
    <dgm:cxn modelId="{FCD81980-F327-4A12-B0D3-5ED068C53EAE}" type="presParOf" srcId="{A64C1DA7-B491-46E0-BA66-9585076658C6}" destId="{01E62507-395E-4153-89AA-52A5EDB3BCDB}" srcOrd="9" destOrd="0" presId="urn:microsoft.com/office/officeart/2005/8/layout/cycle1"/>
    <dgm:cxn modelId="{F9D62D66-855F-4D70-9EF7-4598777E982E}" type="presParOf" srcId="{A64C1DA7-B491-46E0-BA66-9585076658C6}" destId="{66B36243-BE75-446D-BD84-0783AC9BB8B2}" srcOrd="10" destOrd="0" presId="urn:microsoft.com/office/officeart/2005/8/layout/cycle1"/>
    <dgm:cxn modelId="{8B6C252C-7DD5-4669-8087-9C27D60AC651}" type="presParOf" srcId="{A64C1DA7-B491-46E0-BA66-9585076658C6}" destId="{B64627E5-BF23-4E3A-8CE0-7D1C0F7E69D8}" srcOrd="11" destOrd="0" presId="urn:microsoft.com/office/officeart/2005/8/layout/cycle1"/>
    <dgm:cxn modelId="{75220867-6243-4C19-AFA1-16F6A707F691}" type="presParOf" srcId="{A64C1DA7-B491-46E0-BA66-9585076658C6}" destId="{46F52A7D-0440-4D5D-BAC5-FC18D4A8E464}" srcOrd="12" destOrd="0" presId="urn:microsoft.com/office/officeart/2005/8/layout/cycle1"/>
    <dgm:cxn modelId="{89A108D4-D8E5-46E7-9CC1-9FA4A05BF593}" type="presParOf" srcId="{A64C1DA7-B491-46E0-BA66-9585076658C6}" destId="{21082597-2D6C-484C-993C-9B2854F519FE}" srcOrd="13" destOrd="0" presId="urn:microsoft.com/office/officeart/2005/8/layout/cycle1"/>
    <dgm:cxn modelId="{5738B9CD-B53F-48FE-B950-523071244AB2}" type="presParOf" srcId="{A64C1DA7-B491-46E0-BA66-9585076658C6}" destId="{F644DEB1-1099-4D59-AB9B-0971B59A5E65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5C29DA-B502-4F7A-931C-1BC619B6A282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B5D5E9E6-D5BD-471B-8830-A313814F8175}">
      <dgm:prSet phldrT="[Szöveg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dgm:style>
      </dgm:prSet>
      <dgm:spPr/>
      <dgm:t>
        <a:bodyPr/>
        <a:lstStyle/>
        <a:p>
          <a:r>
            <a:rPr lang="hu-HU" dirty="0"/>
            <a:t>Agresszivitás</a:t>
          </a:r>
        </a:p>
      </dgm:t>
    </dgm:pt>
    <dgm:pt modelId="{7A70AD92-36C4-4558-89FA-7A9BC0EE6D76}" type="parTrans" cxnId="{AFAC6752-18C7-4A2D-B38F-A6AC3CAE0C21}">
      <dgm:prSet/>
      <dgm:spPr/>
      <dgm:t>
        <a:bodyPr/>
        <a:lstStyle/>
        <a:p>
          <a:endParaRPr lang="hu-HU"/>
        </a:p>
      </dgm:t>
    </dgm:pt>
    <dgm:pt modelId="{F372F42E-DD32-4356-AD1E-716DF5F31777}" type="sibTrans" cxnId="{AFAC6752-18C7-4A2D-B38F-A6AC3CAE0C21}">
      <dgm:prSet/>
      <dgm:spPr/>
      <dgm:t>
        <a:bodyPr/>
        <a:lstStyle/>
        <a:p>
          <a:endParaRPr lang="hu-HU"/>
        </a:p>
      </dgm:t>
    </dgm:pt>
    <dgm:pt modelId="{7FE781F5-FF9D-4032-8003-9B417043C9DA}">
      <dgm:prSet phldrT="[Szöveg]"/>
      <dgm:spPr/>
      <dgm:t>
        <a:bodyPr/>
        <a:lstStyle/>
        <a:p>
          <a:r>
            <a:rPr lang="hu-HU" dirty="0"/>
            <a:t>Csúnya beszéd</a:t>
          </a:r>
        </a:p>
      </dgm:t>
    </dgm:pt>
    <dgm:pt modelId="{E2244B34-10B0-4B07-ACC9-B8B1ABF49BEA}" type="parTrans" cxnId="{505F5630-BF79-4680-8466-F7D6C8F0050F}">
      <dgm:prSet/>
      <dgm:spPr/>
      <dgm:t>
        <a:bodyPr/>
        <a:lstStyle/>
        <a:p>
          <a:endParaRPr lang="hu-HU"/>
        </a:p>
      </dgm:t>
    </dgm:pt>
    <dgm:pt modelId="{6C33FC46-5B96-434A-A8C5-8E70D1E26B93}" type="sibTrans" cxnId="{505F5630-BF79-4680-8466-F7D6C8F0050F}">
      <dgm:prSet/>
      <dgm:spPr/>
      <dgm:t>
        <a:bodyPr/>
        <a:lstStyle/>
        <a:p>
          <a:endParaRPr lang="hu-HU"/>
        </a:p>
      </dgm:t>
    </dgm:pt>
    <dgm:pt modelId="{4EA75D24-9D42-4D39-B53C-98C3691D75D8}">
      <dgm:prSet phldrT="[Szöveg]"/>
      <dgm:spPr/>
      <dgm:t>
        <a:bodyPr/>
        <a:lstStyle/>
        <a:p>
          <a:r>
            <a:rPr lang="hu-HU" dirty="0"/>
            <a:t>Bántalmazás</a:t>
          </a:r>
        </a:p>
      </dgm:t>
    </dgm:pt>
    <dgm:pt modelId="{3231F83F-6373-41BE-8793-F0D5F0AAB31F}" type="parTrans" cxnId="{507FA57A-C94D-4E82-AB2C-8D35BA8C375C}">
      <dgm:prSet/>
      <dgm:spPr/>
      <dgm:t>
        <a:bodyPr/>
        <a:lstStyle/>
        <a:p>
          <a:endParaRPr lang="hu-HU"/>
        </a:p>
      </dgm:t>
    </dgm:pt>
    <dgm:pt modelId="{9320008D-8C87-4D1B-AA1E-763F24C586E3}" type="sibTrans" cxnId="{507FA57A-C94D-4E82-AB2C-8D35BA8C375C}">
      <dgm:prSet/>
      <dgm:spPr/>
      <dgm:t>
        <a:bodyPr/>
        <a:lstStyle/>
        <a:p>
          <a:endParaRPr lang="hu-HU"/>
        </a:p>
      </dgm:t>
    </dgm:pt>
    <dgm:pt modelId="{83C553C9-B773-42A1-B538-7DD4B4FF0093}" type="pres">
      <dgm:prSet presAssocID="{8D5C29DA-B502-4F7A-931C-1BC619B6A282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C0C8EC3C-C8D0-4DE5-98E9-6D519BB855D8}" type="pres">
      <dgm:prSet presAssocID="{B5D5E9E6-D5BD-471B-8830-A313814F8175}" presName="Accent1" presStyleCnt="0"/>
      <dgm:spPr/>
    </dgm:pt>
    <dgm:pt modelId="{AB73241A-3A6F-4FBC-A17E-C42558FADF00}" type="pres">
      <dgm:prSet presAssocID="{B5D5E9E6-D5BD-471B-8830-A313814F8175}" presName="Accent" presStyleLbl="node1" presStyleIdx="0" presStyleCnt="3"/>
      <dgm:spPr/>
    </dgm:pt>
    <dgm:pt modelId="{0A2A8E90-12EE-4865-9EB5-DCE349BA0C7B}" type="pres">
      <dgm:prSet presAssocID="{B5D5E9E6-D5BD-471B-8830-A313814F8175}" presName="Parent1" presStyleLbl="revTx" presStyleIdx="0" presStyleCnt="3" custScaleX="133763" custScaleY="49138">
        <dgm:presLayoutVars>
          <dgm:chMax val="1"/>
          <dgm:chPref val="1"/>
          <dgm:bulletEnabled val="1"/>
        </dgm:presLayoutVars>
      </dgm:prSet>
      <dgm:spPr/>
    </dgm:pt>
    <dgm:pt modelId="{5380EAAD-C8BB-4F00-B946-0286E531448B}" type="pres">
      <dgm:prSet presAssocID="{7FE781F5-FF9D-4032-8003-9B417043C9DA}" presName="Accent2" presStyleCnt="0"/>
      <dgm:spPr/>
    </dgm:pt>
    <dgm:pt modelId="{CFA998CD-5AE4-40AA-9A96-978BF2019B44}" type="pres">
      <dgm:prSet presAssocID="{7FE781F5-FF9D-4032-8003-9B417043C9DA}" presName="Accent" presStyleLbl="node1" presStyleIdx="1" presStyleCnt="3"/>
      <dgm:spPr/>
    </dgm:pt>
    <dgm:pt modelId="{31813B09-20B4-4F99-8C19-D88F82BC8C9A}" type="pres">
      <dgm:prSet presAssocID="{7FE781F5-FF9D-4032-8003-9B417043C9DA}" presName="Parent2" presStyleLbl="revTx" presStyleIdx="1" presStyleCnt="3" custScaleX="154525" custLinFactNeighborX="9801" custLinFactNeighborY="-3070">
        <dgm:presLayoutVars>
          <dgm:chMax val="1"/>
          <dgm:chPref val="1"/>
          <dgm:bulletEnabled val="1"/>
        </dgm:presLayoutVars>
      </dgm:prSet>
      <dgm:spPr/>
    </dgm:pt>
    <dgm:pt modelId="{6837AA31-07E9-408A-8C91-47935C563733}" type="pres">
      <dgm:prSet presAssocID="{4EA75D24-9D42-4D39-B53C-98C3691D75D8}" presName="Accent3" presStyleCnt="0"/>
      <dgm:spPr/>
    </dgm:pt>
    <dgm:pt modelId="{E1D52257-C208-446F-9449-F12BE7669E50}" type="pres">
      <dgm:prSet presAssocID="{4EA75D24-9D42-4D39-B53C-98C3691D75D8}" presName="Accent" presStyleLbl="node1" presStyleIdx="2" presStyleCnt="3"/>
      <dgm:spPr/>
    </dgm:pt>
    <dgm:pt modelId="{6286F879-BB6A-4805-A2C7-F54EAF58C9DE}" type="pres">
      <dgm:prSet presAssocID="{4EA75D24-9D42-4D39-B53C-98C3691D75D8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BD733027-94FE-4955-999E-584971861F4D}" type="presOf" srcId="{7FE781F5-FF9D-4032-8003-9B417043C9DA}" destId="{31813B09-20B4-4F99-8C19-D88F82BC8C9A}" srcOrd="0" destOrd="0" presId="urn:microsoft.com/office/officeart/2009/layout/CircleArrowProcess"/>
    <dgm:cxn modelId="{505F5630-BF79-4680-8466-F7D6C8F0050F}" srcId="{8D5C29DA-B502-4F7A-931C-1BC619B6A282}" destId="{7FE781F5-FF9D-4032-8003-9B417043C9DA}" srcOrd="1" destOrd="0" parTransId="{E2244B34-10B0-4B07-ACC9-B8B1ABF49BEA}" sibTransId="{6C33FC46-5B96-434A-A8C5-8E70D1E26B93}"/>
    <dgm:cxn modelId="{4DC6D443-E1E6-4536-A9AA-72B5CAE57589}" type="presOf" srcId="{4EA75D24-9D42-4D39-B53C-98C3691D75D8}" destId="{6286F879-BB6A-4805-A2C7-F54EAF58C9DE}" srcOrd="0" destOrd="0" presId="urn:microsoft.com/office/officeart/2009/layout/CircleArrowProcess"/>
    <dgm:cxn modelId="{AFAC6752-18C7-4A2D-B38F-A6AC3CAE0C21}" srcId="{8D5C29DA-B502-4F7A-931C-1BC619B6A282}" destId="{B5D5E9E6-D5BD-471B-8830-A313814F8175}" srcOrd="0" destOrd="0" parTransId="{7A70AD92-36C4-4558-89FA-7A9BC0EE6D76}" sibTransId="{F372F42E-DD32-4356-AD1E-716DF5F31777}"/>
    <dgm:cxn modelId="{507FA57A-C94D-4E82-AB2C-8D35BA8C375C}" srcId="{8D5C29DA-B502-4F7A-931C-1BC619B6A282}" destId="{4EA75D24-9D42-4D39-B53C-98C3691D75D8}" srcOrd="2" destOrd="0" parTransId="{3231F83F-6373-41BE-8793-F0D5F0AAB31F}" sibTransId="{9320008D-8C87-4D1B-AA1E-763F24C586E3}"/>
    <dgm:cxn modelId="{45B38AB6-D436-43E2-B104-2B7AD7257B23}" type="presOf" srcId="{B5D5E9E6-D5BD-471B-8830-A313814F8175}" destId="{0A2A8E90-12EE-4865-9EB5-DCE349BA0C7B}" srcOrd="0" destOrd="0" presId="urn:microsoft.com/office/officeart/2009/layout/CircleArrowProcess"/>
    <dgm:cxn modelId="{8457FED3-2DF1-4B93-A0DF-F5D9419E376B}" type="presOf" srcId="{8D5C29DA-B502-4F7A-931C-1BC619B6A282}" destId="{83C553C9-B773-42A1-B538-7DD4B4FF0093}" srcOrd="0" destOrd="0" presId="urn:microsoft.com/office/officeart/2009/layout/CircleArrowProcess"/>
    <dgm:cxn modelId="{739ECF4B-1DE8-463B-B047-4DA9D726DB54}" type="presParOf" srcId="{83C553C9-B773-42A1-B538-7DD4B4FF0093}" destId="{C0C8EC3C-C8D0-4DE5-98E9-6D519BB855D8}" srcOrd="0" destOrd="0" presId="urn:microsoft.com/office/officeart/2009/layout/CircleArrowProcess"/>
    <dgm:cxn modelId="{05EA2263-8F77-4B01-A783-C3583E8FFCBB}" type="presParOf" srcId="{C0C8EC3C-C8D0-4DE5-98E9-6D519BB855D8}" destId="{AB73241A-3A6F-4FBC-A17E-C42558FADF00}" srcOrd="0" destOrd="0" presId="urn:microsoft.com/office/officeart/2009/layout/CircleArrowProcess"/>
    <dgm:cxn modelId="{E2FC9091-3AF8-48A6-A8B3-B3B6BB633F5D}" type="presParOf" srcId="{83C553C9-B773-42A1-B538-7DD4B4FF0093}" destId="{0A2A8E90-12EE-4865-9EB5-DCE349BA0C7B}" srcOrd="1" destOrd="0" presId="urn:microsoft.com/office/officeart/2009/layout/CircleArrowProcess"/>
    <dgm:cxn modelId="{D7644B6D-119D-4DE6-9204-B7478AC82682}" type="presParOf" srcId="{83C553C9-B773-42A1-B538-7DD4B4FF0093}" destId="{5380EAAD-C8BB-4F00-B946-0286E531448B}" srcOrd="2" destOrd="0" presId="urn:microsoft.com/office/officeart/2009/layout/CircleArrowProcess"/>
    <dgm:cxn modelId="{CAED7C23-E841-416C-ABDB-E3D66EAEE80B}" type="presParOf" srcId="{5380EAAD-C8BB-4F00-B946-0286E531448B}" destId="{CFA998CD-5AE4-40AA-9A96-978BF2019B44}" srcOrd="0" destOrd="0" presId="urn:microsoft.com/office/officeart/2009/layout/CircleArrowProcess"/>
    <dgm:cxn modelId="{702BB513-D236-49FA-8F62-CE73EE3ECF5D}" type="presParOf" srcId="{83C553C9-B773-42A1-B538-7DD4B4FF0093}" destId="{31813B09-20B4-4F99-8C19-D88F82BC8C9A}" srcOrd="3" destOrd="0" presId="urn:microsoft.com/office/officeart/2009/layout/CircleArrowProcess"/>
    <dgm:cxn modelId="{9272A6BF-D5D8-4ECF-8D78-7F65BF69FF6F}" type="presParOf" srcId="{83C553C9-B773-42A1-B538-7DD4B4FF0093}" destId="{6837AA31-07E9-408A-8C91-47935C563733}" srcOrd="4" destOrd="0" presId="urn:microsoft.com/office/officeart/2009/layout/CircleArrowProcess"/>
    <dgm:cxn modelId="{C00C6597-11D2-4D57-8020-F447E76AA9EC}" type="presParOf" srcId="{6837AA31-07E9-408A-8C91-47935C563733}" destId="{E1D52257-C208-446F-9449-F12BE7669E50}" srcOrd="0" destOrd="0" presId="urn:microsoft.com/office/officeart/2009/layout/CircleArrowProcess"/>
    <dgm:cxn modelId="{85D2C15D-1760-4B73-A422-9CB29D8505FB}" type="presParOf" srcId="{83C553C9-B773-42A1-B538-7DD4B4FF0093}" destId="{6286F879-BB6A-4805-A2C7-F54EAF58C9D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2D3999-9A9C-4CA6-A120-1C1A20DE60B7}" type="doc">
      <dgm:prSet loTypeId="urn:microsoft.com/office/officeart/2008/layout/PictureStrip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E1834AFC-B075-4729-896B-2EE950F6D649}">
      <dgm:prSet phldrT="[Szöveg]"/>
      <dgm:spPr/>
      <dgm:t>
        <a:bodyPr/>
        <a:lstStyle/>
        <a:p>
          <a:r>
            <a:rPr lang="hu-HU" dirty="0"/>
            <a:t>Rongálás</a:t>
          </a:r>
        </a:p>
        <a:p>
          <a:r>
            <a:rPr lang="hu-HU" dirty="0"/>
            <a:t>Tiszteletlenség</a:t>
          </a:r>
        </a:p>
        <a:p>
          <a:r>
            <a:rPr lang="hu-HU" dirty="0"/>
            <a:t>Udvariatlanság</a:t>
          </a:r>
        </a:p>
      </dgm:t>
    </dgm:pt>
    <dgm:pt modelId="{8D039D63-77F5-45EC-A6E7-A583F731CE1A}" type="parTrans" cxnId="{661FBD06-9CE4-468F-8D65-F44C89788D3C}">
      <dgm:prSet/>
      <dgm:spPr/>
      <dgm:t>
        <a:bodyPr/>
        <a:lstStyle/>
        <a:p>
          <a:endParaRPr lang="hu-HU"/>
        </a:p>
      </dgm:t>
    </dgm:pt>
    <dgm:pt modelId="{76024644-E837-4E4E-85DC-D11F8C69F6EB}" type="sibTrans" cxnId="{661FBD06-9CE4-468F-8D65-F44C89788D3C}">
      <dgm:prSet/>
      <dgm:spPr/>
      <dgm:t>
        <a:bodyPr/>
        <a:lstStyle/>
        <a:p>
          <a:endParaRPr lang="hu-HU"/>
        </a:p>
      </dgm:t>
    </dgm:pt>
    <dgm:pt modelId="{EF46CFAC-F152-451C-812A-7E6ABDE36CED}">
      <dgm:prSet phldrT="[Szöveg]"/>
      <dgm:spPr/>
      <dgm:t>
        <a:bodyPr/>
        <a:lstStyle/>
        <a:p>
          <a:pPr algn="l"/>
          <a:r>
            <a:rPr lang="hu-HU" dirty="0"/>
            <a:t>Szemtelenség</a:t>
          </a:r>
        </a:p>
        <a:p>
          <a:pPr algn="just"/>
          <a:r>
            <a:rPr lang="hu-HU" dirty="0"/>
            <a:t>Kiközösítés</a:t>
          </a:r>
        </a:p>
        <a:p>
          <a:pPr algn="just"/>
          <a:r>
            <a:rPr lang="hu-HU" dirty="0"/>
            <a:t>Csúfolás</a:t>
          </a:r>
        </a:p>
      </dgm:t>
    </dgm:pt>
    <dgm:pt modelId="{3CC612F3-700D-4B72-9B27-14EBE7D1FB24}" type="parTrans" cxnId="{B3668032-1938-4E0E-BC85-383E42620E3D}">
      <dgm:prSet/>
      <dgm:spPr/>
      <dgm:t>
        <a:bodyPr/>
        <a:lstStyle/>
        <a:p>
          <a:endParaRPr lang="hu-HU"/>
        </a:p>
      </dgm:t>
    </dgm:pt>
    <dgm:pt modelId="{13F71AEF-B267-4E37-A2A9-69DC11888F40}" type="sibTrans" cxnId="{B3668032-1938-4E0E-BC85-383E42620E3D}">
      <dgm:prSet/>
      <dgm:spPr/>
      <dgm:t>
        <a:bodyPr/>
        <a:lstStyle/>
        <a:p>
          <a:endParaRPr lang="hu-HU"/>
        </a:p>
      </dgm:t>
    </dgm:pt>
    <dgm:pt modelId="{F89C43A1-80D5-4E9B-9029-B7EBC60F59EB}">
      <dgm:prSet phldrT="[Szöveg]"/>
      <dgm:spPr/>
      <dgm:t>
        <a:bodyPr/>
        <a:lstStyle/>
        <a:p>
          <a:r>
            <a:rPr lang="hu-HU" dirty="0"/>
            <a:t>Fegyelmezetlenség</a:t>
          </a:r>
        </a:p>
        <a:p>
          <a:r>
            <a:rPr lang="hu-HU" dirty="0"/>
            <a:t>Türelmetlenség</a:t>
          </a:r>
        </a:p>
        <a:p>
          <a:r>
            <a:rPr lang="hu-HU" dirty="0"/>
            <a:t>Fölényesség</a:t>
          </a:r>
        </a:p>
      </dgm:t>
    </dgm:pt>
    <dgm:pt modelId="{FD13FFA0-4C9C-4543-801C-55BB727C0A45}" type="parTrans" cxnId="{62F47111-71CF-4401-93CD-63E3E257E99B}">
      <dgm:prSet/>
      <dgm:spPr/>
      <dgm:t>
        <a:bodyPr/>
        <a:lstStyle/>
        <a:p>
          <a:endParaRPr lang="hu-HU"/>
        </a:p>
      </dgm:t>
    </dgm:pt>
    <dgm:pt modelId="{5CF45B73-22DF-4D27-B6DA-162EF01428EC}" type="sibTrans" cxnId="{62F47111-71CF-4401-93CD-63E3E257E99B}">
      <dgm:prSet/>
      <dgm:spPr/>
      <dgm:t>
        <a:bodyPr/>
        <a:lstStyle/>
        <a:p>
          <a:endParaRPr lang="hu-HU"/>
        </a:p>
      </dgm:t>
    </dgm:pt>
    <dgm:pt modelId="{1439CBFF-5A64-4378-A852-83A1E02BBEC5}" type="pres">
      <dgm:prSet presAssocID="{082D3999-9A9C-4CA6-A120-1C1A20DE60B7}" presName="Name0" presStyleCnt="0">
        <dgm:presLayoutVars>
          <dgm:dir/>
          <dgm:resizeHandles val="exact"/>
        </dgm:presLayoutVars>
      </dgm:prSet>
      <dgm:spPr/>
    </dgm:pt>
    <dgm:pt modelId="{BF15965F-379D-46C6-B8FC-7F973FDC724A}" type="pres">
      <dgm:prSet presAssocID="{E1834AFC-B075-4729-896B-2EE950F6D649}" presName="composite" presStyleCnt="0"/>
      <dgm:spPr/>
    </dgm:pt>
    <dgm:pt modelId="{CCB960B9-4941-4BA1-B32A-F648DFD78161}" type="pres">
      <dgm:prSet presAssocID="{E1834AFC-B075-4729-896B-2EE950F6D649}" presName="rect1" presStyleLbl="trAlignAcc1" presStyleIdx="0" presStyleCnt="3">
        <dgm:presLayoutVars>
          <dgm:bulletEnabled val="1"/>
        </dgm:presLayoutVars>
      </dgm:prSet>
      <dgm:spPr/>
    </dgm:pt>
    <dgm:pt modelId="{C2A12916-1B4D-41C9-891B-A2CDCB205A5E}" type="pres">
      <dgm:prSet presAssocID="{E1834AFC-B075-4729-896B-2EE950F6D649}" presName="rect2" presStyleLbl="fgImgPlace1" presStyleIdx="0" presStyleCnt="3"/>
      <dgm:spPr/>
    </dgm:pt>
    <dgm:pt modelId="{53F2C1C2-A7E7-4E55-B621-33BF9A2C922D}" type="pres">
      <dgm:prSet presAssocID="{76024644-E837-4E4E-85DC-D11F8C69F6EB}" presName="sibTrans" presStyleCnt="0"/>
      <dgm:spPr/>
    </dgm:pt>
    <dgm:pt modelId="{64C10583-D8A0-416C-9BAC-D3C42F8938E5}" type="pres">
      <dgm:prSet presAssocID="{EF46CFAC-F152-451C-812A-7E6ABDE36CED}" presName="composite" presStyleCnt="0"/>
      <dgm:spPr/>
    </dgm:pt>
    <dgm:pt modelId="{362D04C2-1BD4-4D4F-93B0-8D2E49A8F810}" type="pres">
      <dgm:prSet presAssocID="{EF46CFAC-F152-451C-812A-7E6ABDE36CED}" presName="rect1" presStyleLbl="trAlignAcc1" presStyleIdx="1" presStyleCnt="3">
        <dgm:presLayoutVars>
          <dgm:bulletEnabled val="1"/>
        </dgm:presLayoutVars>
      </dgm:prSet>
      <dgm:spPr/>
    </dgm:pt>
    <dgm:pt modelId="{DCCA02EE-5F09-4D88-88C4-9E1518190603}" type="pres">
      <dgm:prSet presAssocID="{EF46CFAC-F152-451C-812A-7E6ABDE36CED}" presName="rect2" presStyleLbl="fgImgPlace1" presStyleIdx="1" presStyleCnt="3"/>
      <dgm:spPr/>
    </dgm:pt>
    <dgm:pt modelId="{FE0C6D9A-354D-4DE8-AC4C-EA9D960FFADC}" type="pres">
      <dgm:prSet presAssocID="{13F71AEF-B267-4E37-A2A9-69DC11888F40}" presName="sibTrans" presStyleCnt="0"/>
      <dgm:spPr/>
    </dgm:pt>
    <dgm:pt modelId="{68B35BF2-8B98-481B-8892-E6FC180D9A5E}" type="pres">
      <dgm:prSet presAssocID="{F89C43A1-80D5-4E9B-9029-B7EBC60F59EB}" presName="composite" presStyleCnt="0"/>
      <dgm:spPr/>
    </dgm:pt>
    <dgm:pt modelId="{F44024D2-96BB-4790-9EAA-1D061F6E6DF3}" type="pres">
      <dgm:prSet presAssocID="{F89C43A1-80D5-4E9B-9029-B7EBC60F59EB}" presName="rect1" presStyleLbl="trAlignAcc1" presStyleIdx="2" presStyleCnt="3">
        <dgm:presLayoutVars>
          <dgm:bulletEnabled val="1"/>
        </dgm:presLayoutVars>
      </dgm:prSet>
      <dgm:spPr/>
    </dgm:pt>
    <dgm:pt modelId="{7ABC7571-C853-4C46-BAE6-A942F2D4DFC6}" type="pres">
      <dgm:prSet presAssocID="{F89C43A1-80D5-4E9B-9029-B7EBC60F59EB}" presName="rect2" presStyleLbl="fgImgPlace1" presStyleIdx="2" presStyleCnt="3"/>
      <dgm:spPr/>
    </dgm:pt>
  </dgm:ptLst>
  <dgm:cxnLst>
    <dgm:cxn modelId="{661FBD06-9CE4-468F-8D65-F44C89788D3C}" srcId="{082D3999-9A9C-4CA6-A120-1C1A20DE60B7}" destId="{E1834AFC-B075-4729-896B-2EE950F6D649}" srcOrd="0" destOrd="0" parTransId="{8D039D63-77F5-45EC-A6E7-A583F731CE1A}" sibTransId="{76024644-E837-4E4E-85DC-D11F8C69F6EB}"/>
    <dgm:cxn modelId="{62F47111-71CF-4401-93CD-63E3E257E99B}" srcId="{082D3999-9A9C-4CA6-A120-1C1A20DE60B7}" destId="{F89C43A1-80D5-4E9B-9029-B7EBC60F59EB}" srcOrd="2" destOrd="0" parTransId="{FD13FFA0-4C9C-4543-801C-55BB727C0A45}" sibTransId="{5CF45B73-22DF-4D27-B6DA-162EF01428EC}"/>
    <dgm:cxn modelId="{B3668032-1938-4E0E-BC85-383E42620E3D}" srcId="{082D3999-9A9C-4CA6-A120-1C1A20DE60B7}" destId="{EF46CFAC-F152-451C-812A-7E6ABDE36CED}" srcOrd="1" destOrd="0" parTransId="{3CC612F3-700D-4B72-9B27-14EBE7D1FB24}" sibTransId="{13F71AEF-B267-4E37-A2A9-69DC11888F40}"/>
    <dgm:cxn modelId="{53D2B584-D54A-4CA8-AE4E-D0F41B4AA828}" type="presOf" srcId="{EF46CFAC-F152-451C-812A-7E6ABDE36CED}" destId="{362D04C2-1BD4-4D4F-93B0-8D2E49A8F810}" srcOrd="0" destOrd="0" presId="urn:microsoft.com/office/officeart/2008/layout/PictureStrips"/>
    <dgm:cxn modelId="{A92BDE92-F297-4112-83E4-AAB692EF881B}" type="presOf" srcId="{F89C43A1-80D5-4E9B-9029-B7EBC60F59EB}" destId="{F44024D2-96BB-4790-9EAA-1D061F6E6DF3}" srcOrd="0" destOrd="0" presId="urn:microsoft.com/office/officeart/2008/layout/PictureStrips"/>
    <dgm:cxn modelId="{D0CE509B-3F0B-441C-9D9F-417D7F7AE086}" type="presOf" srcId="{E1834AFC-B075-4729-896B-2EE950F6D649}" destId="{CCB960B9-4941-4BA1-B32A-F648DFD78161}" srcOrd="0" destOrd="0" presId="urn:microsoft.com/office/officeart/2008/layout/PictureStrips"/>
    <dgm:cxn modelId="{8CD6ECB2-A5E3-4296-B451-66C444D0C9F7}" type="presOf" srcId="{082D3999-9A9C-4CA6-A120-1C1A20DE60B7}" destId="{1439CBFF-5A64-4378-A852-83A1E02BBEC5}" srcOrd="0" destOrd="0" presId="urn:microsoft.com/office/officeart/2008/layout/PictureStrips"/>
    <dgm:cxn modelId="{C14FD2B2-722E-4152-958B-9670FC3B619E}" type="presParOf" srcId="{1439CBFF-5A64-4378-A852-83A1E02BBEC5}" destId="{BF15965F-379D-46C6-B8FC-7F973FDC724A}" srcOrd="0" destOrd="0" presId="urn:microsoft.com/office/officeart/2008/layout/PictureStrips"/>
    <dgm:cxn modelId="{1447B4BF-184A-47A6-A838-25CF36D28FF9}" type="presParOf" srcId="{BF15965F-379D-46C6-B8FC-7F973FDC724A}" destId="{CCB960B9-4941-4BA1-B32A-F648DFD78161}" srcOrd="0" destOrd="0" presId="urn:microsoft.com/office/officeart/2008/layout/PictureStrips"/>
    <dgm:cxn modelId="{1D48F7FD-5660-42F2-90F8-1787DA8621D3}" type="presParOf" srcId="{BF15965F-379D-46C6-B8FC-7F973FDC724A}" destId="{C2A12916-1B4D-41C9-891B-A2CDCB205A5E}" srcOrd="1" destOrd="0" presId="urn:microsoft.com/office/officeart/2008/layout/PictureStrips"/>
    <dgm:cxn modelId="{AA19390F-82DE-41CC-81C6-6120859BE59E}" type="presParOf" srcId="{1439CBFF-5A64-4378-A852-83A1E02BBEC5}" destId="{53F2C1C2-A7E7-4E55-B621-33BF9A2C922D}" srcOrd="1" destOrd="0" presId="urn:microsoft.com/office/officeart/2008/layout/PictureStrips"/>
    <dgm:cxn modelId="{A312D9A8-20C6-4D51-8FB5-2692572CA1E9}" type="presParOf" srcId="{1439CBFF-5A64-4378-A852-83A1E02BBEC5}" destId="{64C10583-D8A0-416C-9BAC-D3C42F8938E5}" srcOrd="2" destOrd="0" presId="urn:microsoft.com/office/officeart/2008/layout/PictureStrips"/>
    <dgm:cxn modelId="{BAB6AB43-9A5C-4AC2-B7B1-388AFE94B5EC}" type="presParOf" srcId="{64C10583-D8A0-416C-9BAC-D3C42F8938E5}" destId="{362D04C2-1BD4-4D4F-93B0-8D2E49A8F810}" srcOrd="0" destOrd="0" presId="urn:microsoft.com/office/officeart/2008/layout/PictureStrips"/>
    <dgm:cxn modelId="{6638362B-32D3-4009-B5BC-98B516AAA6A2}" type="presParOf" srcId="{64C10583-D8A0-416C-9BAC-D3C42F8938E5}" destId="{DCCA02EE-5F09-4D88-88C4-9E1518190603}" srcOrd="1" destOrd="0" presId="urn:microsoft.com/office/officeart/2008/layout/PictureStrips"/>
    <dgm:cxn modelId="{248EAB76-6D6F-45A5-9853-ACA3B34A53C3}" type="presParOf" srcId="{1439CBFF-5A64-4378-A852-83A1E02BBEC5}" destId="{FE0C6D9A-354D-4DE8-AC4C-EA9D960FFADC}" srcOrd="3" destOrd="0" presId="urn:microsoft.com/office/officeart/2008/layout/PictureStrips"/>
    <dgm:cxn modelId="{50303A6D-A424-453A-9109-BF6CD9B4AAE8}" type="presParOf" srcId="{1439CBFF-5A64-4378-A852-83A1E02BBEC5}" destId="{68B35BF2-8B98-481B-8892-E6FC180D9A5E}" srcOrd="4" destOrd="0" presId="urn:microsoft.com/office/officeart/2008/layout/PictureStrips"/>
    <dgm:cxn modelId="{A9E6EC07-4107-4AA0-857C-FA78E088EC11}" type="presParOf" srcId="{68B35BF2-8B98-481B-8892-E6FC180D9A5E}" destId="{F44024D2-96BB-4790-9EAA-1D061F6E6DF3}" srcOrd="0" destOrd="0" presId="urn:microsoft.com/office/officeart/2008/layout/PictureStrips"/>
    <dgm:cxn modelId="{353C7270-37F7-42E8-A140-8F4E855CD467}" type="presParOf" srcId="{68B35BF2-8B98-481B-8892-E6FC180D9A5E}" destId="{7ABC7571-C853-4C46-BAE6-A942F2D4DFC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8AB618-21AF-4416-8F38-C275A8A46A62}" type="doc">
      <dgm:prSet loTypeId="urn:microsoft.com/office/officeart/2005/8/layout/chart3" loCatId="cycle" qsTypeId="urn:microsoft.com/office/officeart/2005/8/quickstyle/simple1" qsCatId="simple" csTypeId="urn:microsoft.com/office/officeart/2005/8/colors/accent4_2" csCatId="accent4" phldr="1"/>
      <dgm:spPr/>
    </dgm:pt>
    <dgm:pt modelId="{97E0FB59-2848-46AF-B777-264FDC6E95A4}">
      <dgm:prSet phldrT="[Szöveg]" custT="1"/>
      <dgm:spPr/>
      <dgm:t>
        <a:bodyPr/>
        <a:lstStyle/>
        <a:p>
          <a:r>
            <a:rPr lang="hu-HU" sz="1900" dirty="0"/>
            <a:t>„ÁLDOZAT”</a:t>
          </a:r>
        </a:p>
      </dgm:t>
    </dgm:pt>
    <dgm:pt modelId="{A26B205A-2CB4-40ED-8ADD-303BBDCBE7B7}" type="parTrans" cxnId="{E22E110A-340E-4341-8C19-599C589443C0}">
      <dgm:prSet/>
      <dgm:spPr/>
      <dgm:t>
        <a:bodyPr/>
        <a:lstStyle/>
        <a:p>
          <a:endParaRPr lang="hu-HU"/>
        </a:p>
      </dgm:t>
    </dgm:pt>
    <dgm:pt modelId="{EF96866F-6739-48CE-9B36-0C1FC6B09C6D}" type="sibTrans" cxnId="{E22E110A-340E-4341-8C19-599C589443C0}">
      <dgm:prSet/>
      <dgm:spPr/>
      <dgm:t>
        <a:bodyPr/>
        <a:lstStyle/>
        <a:p>
          <a:endParaRPr lang="hu-HU"/>
        </a:p>
      </dgm:t>
    </dgm:pt>
    <dgm:pt modelId="{57375252-DF73-41C4-BCA0-91B02CA3FA1F}">
      <dgm:prSet phldrT="[Szöveg]" custT="1"/>
      <dgm:spPr/>
      <dgm:t>
        <a:bodyPr/>
        <a:lstStyle/>
        <a:p>
          <a:r>
            <a:rPr lang="hu-HU" sz="2100" dirty="0"/>
            <a:t>KÍVÜLÁLLÓ</a:t>
          </a:r>
        </a:p>
      </dgm:t>
    </dgm:pt>
    <dgm:pt modelId="{0F10BD2C-9BB1-4E37-BEB2-4945C548083D}" type="parTrans" cxnId="{1BE0D24A-A0DD-4BCE-A9EE-97415F0EE084}">
      <dgm:prSet/>
      <dgm:spPr/>
      <dgm:t>
        <a:bodyPr/>
        <a:lstStyle/>
        <a:p>
          <a:endParaRPr lang="hu-HU"/>
        </a:p>
      </dgm:t>
    </dgm:pt>
    <dgm:pt modelId="{297FF384-2A48-470C-AEA5-713CC7554A65}" type="sibTrans" cxnId="{1BE0D24A-A0DD-4BCE-A9EE-97415F0EE084}">
      <dgm:prSet/>
      <dgm:spPr/>
      <dgm:t>
        <a:bodyPr/>
        <a:lstStyle/>
        <a:p>
          <a:endParaRPr lang="hu-HU"/>
        </a:p>
      </dgm:t>
    </dgm:pt>
    <dgm:pt modelId="{BC481676-2C60-478E-B4CF-7F78F096B0ED}">
      <dgm:prSet phldrT="[Szöveg]" custT="1"/>
      <dgm:spPr/>
      <dgm:t>
        <a:bodyPr/>
        <a:lstStyle/>
        <a:p>
          <a:r>
            <a:rPr lang="hu-HU" sz="2300" dirty="0"/>
            <a:t>„TETTES”</a:t>
          </a:r>
        </a:p>
      </dgm:t>
    </dgm:pt>
    <dgm:pt modelId="{F165DB0C-1F22-4F98-A7FC-C103C967297F}" type="parTrans" cxnId="{4EEA76EB-8ADF-4A15-9452-29E4F4B23E9F}">
      <dgm:prSet/>
      <dgm:spPr/>
      <dgm:t>
        <a:bodyPr/>
        <a:lstStyle/>
        <a:p>
          <a:endParaRPr lang="hu-HU"/>
        </a:p>
      </dgm:t>
    </dgm:pt>
    <dgm:pt modelId="{89342B8C-1A0D-4B3B-AE9F-675C7C64BB4B}" type="sibTrans" cxnId="{4EEA76EB-8ADF-4A15-9452-29E4F4B23E9F}">
      <dgm:prSet/>
      <dgm:spPr/>
      <dgm:t>
        <a:bodyPr/>
        <a:lstStyle/>
        <a:p>
          <a:endParaRPr lang="hu-HU"/>
        </a:p>
      </dgm:t>
    </dgm:pt>
    <dgm:pt modelId="{04EDB662-87F4-4DF0-8154-562F19D0959F}" type="pres">
      <dgm:prSet presAssocID="{E98AB618-21AF-4416-8F38-C275A8A46A62}" presName="compositeShape" presStyleCnt="0">
        <dgm:presLayoutVars>
          <dgm:chMax val="7"/>
          <dgm:dir/>
          <dgm:resizeHandles val="exact"/>
        </dgm:presLayoutVars>
      </dgm:prSet>
      <dgm:spPr/>
    </dgm:pt>
    <dgm:pt modelId="{C4996894-10A8-42CC-88A3-BBF33A4F8660}" type="pres">
      <dgm:prSet presAssocID="{E98AB618-21AF-4416-8F38-C275A8A46A62}" presName="wedge1" presStyleLbl="node1" presStyleIdx="0" presStyleCnt="3" custLinFactNeighborX="-5098" custLinFactNeighborY="6185"/>
      <dgm:spPr/>
    </dgm:pt>
    <dgm:pt modelId="{1F6D1C12-6411-48A2-B47D-55C18163E16D}" type="pres">
      <dgm:prSet presAssocID="{E98AB618-21AF-4416-8F38-C275A8A46A6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2C13F90-719E-4997-B370-84C0FEC8AF3D}" type="pres">
      <dgm:prSet presAssocID="{E98AB618-21AF-4416-8F38-C275A8A46A62}" presName="wedge2" presStyleLbl="node1" presStyleIdx="1" presStyleCnt="3" custLinFactNeighborX="-1365" custLinFactNeighborY="5656"/>
      <dgm:spPr/>
    </dgm:pt>
    <dgm:pt modelId="{38655B16-FB75-4D9E-92B6-38A8621D9781}" type="pres">
      <dgm:prSet presAssocID="{E98AB618-21AF-4416-8F38-C275A8A46A6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782F52F-BA51-4243-B224-951624EA6E3A}" type="pres">
      <dgm:prSet presAssocID="{E98AB618-21AF-4416-8F38-C275A8A46A62}" presName="wedge3" presStyleLbl="node1" presStyleIdx="2" presStyleCnt="3" custLinFactNeighborX="-2926" custLinFactNeighborY="3193"/>
      <dgm:spPr/>
    </dgm:pt>
    <dgm:pt modelId="{2798829D-5750-425D-9B43-A6B48C717286}" type="pres">
      <dgm:prSet presAssocID="{E98AB618-21AF-4416-8F38-C275A8A46A6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22E110A-340E-4341-8C19-599C589443C0}" srcId="{E98AB618-21AF-4416-8F38-C275A8A46A62}" destId="{97E0FB59-2848-46AF-B777-264FDC6E95A4}" srcOrd="0" destOrd="0" parTransId="{A26B205A-2CB4-40ED-8ADD-303BBDCBE7B7}" sibTransId="{EF96866F-6739-48CE-9B36-0C1FC6B09C6D}"/>
    <dgm:cxn modelId="{9C460F68-2840-47EF-A9B4-566B0E03B1AD}" type="presOf" srcId="{BC481676-2C60-478E-B4CF-7F78F096B0ED}" destId="{7782F52F-BA51-4243-B224-951624EA6E3A}" srcOrd="0" destOrd="0" presId="urn:microsoft.com/office/officeart/2005/8/layout/chart3"/>
    <dgm:cxn modelId="{1BE0D24A-A0DD-4BCE-A9EE-97415F0EE084}" srcId="{E98AB618-21AF-4416-8F38-C275A8A46A62}" destId="{57375252-DF73-41C4-BCA0-91B02CA3FA1F}" srcOrd="1" destOrd="0" parTransId="{0F10BD2C-9BB1-4E37-BEB2-4945C548083D}" sibTransId="{297FF384-2A48-470C-AEA5-713CC7554A65}"/>
    <dgm:cxn modelId="{D6D9DD78-0E17-4B5A-AE8D-0952952F1F39}" type="presOf" srcId="{57375252-DF73-41C4-BCA0-91B02CA3FA1F}" destId="{38655B16-FB75-4D9E-92B6-38A8621D9781}" srcOrd="1" destOrd="0" presId="urn:microsoft.com/office/officeart/2005/8/layout/chart3"/>
    <dgm:cxn modelId="{2F0FE192-816C-4AED-9974-2C6ABF434B08}" type="presOf" srcId="{97E0FB59-2848-46AF-B777-264FDC6E95A4}" destId="{1F6D1C12-6411-48A2-B47D-55C18163E16D}" srcOrd="1" destOrd="0" presId="urn:microsoft.com/office/officeart/2005/8/layout/chart3"/>
    <dgm:cxn modelId="{58DD8BB9-6B2C-4102-B190-A6EE874B5D6C}" type="presOf" srcId="{BC481676-2C60-478E-B4CF-7F78F096B0ED}" destId="{2798829D-5750-425D-9B43-A6B48C717286}" srcOrd="1" destOrd="0" presId="urn:microsoft.com/office/officeart/2005/8/layout/chart3"/>
    <dgm:cxn modelId="{10FD98C0-9C31-4E68-92D7-346F581F3502}" type="presOf" srcId="{57375252-DF73-41C4-BCA0-91B02CA3FA1F}" destId="{E2C13F90-719E-4997-B370-84C0FEC8AF3D}" srcOrd="0" destOrd="0" presId="urn:microsoft.com/office/officeart/2005/8/layout/chart3"/>
    <dgm:cxn modelId="{1FDFD9C4-230A-4741-8157-76F137AE98EB}" type="presOf" srcId="{E98AB618-21AF-4416-8F38-C275A8A46A62}" destId="{04EDB662-87F4-4DF0-8154-562F19D0959F}" srcOrd="0" destOrd="0" presId="urn:microsoft.com/office/officeart/2005/8/layout/chart3"/>
    <dgm:cxn modelId="{B6CE89E5-D133-4B50-A09C-5BC426811B16}" type="presOf" srcId="{97E0FB59-2848-46AF-B777-264FDC6E95A4}" destId="{C4996894-10A8-42CC-88A3-BBF33A4F8660}" srcOrd="0" destOrd="0" presId="urn:microsoft.com/office/officeart/2005/8/layout/chart3"/>
    <dgm:cxn modelId="{4EEA76EB-8ADF-4A15-9452-29E4F4B23E9F}" srcId="{E98AB618-21AF-4416-8F38-C275A8A46A62}" destId="{BC481676-2C60-478E-B4CF-7F78F096B0ED}" srcOrd="2" destOrd="0" parTransId="{F165DB0C-1F22-4F98-A7FC-C103C967297F}" sibTransId="{89342B8C-1A0D-4B3B-AE9F-675C7C64BB4B}"/>
    <dgm:cxn modelId="{895CEF41-898A-41CC-BC29-4F6942B5248E}" type="presParOf" srcId="{04EDB662-87F4-4DF0-8154-562F19D0959F}" destId="{C4996894-10A8-42CC-88A3-BBF33A4F8660}" srcOrd="0" destOrd="0" presId="urn:microsoft.com/office/officeart/2005/8/layout/chart3"/>
    <dgm:cxn modelId="{D885CB8C-9829-4EF9-9200-28CB18F6ECD8}" type="presParOf" srcId="{04EDB662-87F4-4DF0-8154-562F19D0959F}" destId="{1F6D1C12-6411-48A2-B47D-55C18163E16D}" srcOrd="1" destOrd="0" presId="urn:microsoft.com/office/officeart/2005/8/layout/chart3"/>
    <dgm:cxn modelId="{BE0DDBBA-0E8B-4D1A-87A8-34A7716D2E6D}" type="presParOf" srcId="{04EDB662-87F4-4DF0-8154-562F19D0959F}" destId="{E2C13F90-719E-4997-B370-84C0FEC8AF3D}" srcOrd="2" destOrd="0" presId="urn:microsoft.com/office/officeart/2005/8/layout/chart3"/>
    <dgm:cxn modelId="{EEBE74A1-E867-4A30-BC06-2EA6AACA4D18}" type="presParOf" srcId="{04EDB662-87F4-4DF0-8154-562F19D0959F}" destId="{38655B16-FB75-4D9E-92B6-38A8621D9781}" srcOrd="3" destOrd="0" presId="urn:microsoft.com/office/officeart/2005/8/layout/chart3"/>
    <dgm:cxn modelId="{3E6A6C99-72A3-4370-879F-25813B2F31B5}" type="presParOf" srcId="{04EDB662-87F4-4DF0-8154-562F19D0959F}" destId="{7782F52F-BA51-4243-B224-951624EA6E3A}" srcOrd="4" destOrd="0" presId="urn:microsoft.com/office/officeart/2005/8/layout/chart3"/>
    <dgm:cxn modelId="{8DE59735-2C55-4227-A888-BA12686E0C57}" type="presParOf" srcId="{04EDB662-87F4-4DF0-8154-562F19D0959F}" destId="{2798829D-5750-425D-9B43-A6B48C717286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AECF5-7ECA-4FBD-993F-1BDE2B6C174C}">
      <dsp:nvSpPr>
        <dsp:cNvPr id="0" name=""/>
        <dsp:cNvSpPr/>
      </dsp:nvSpPr>
      <dsp:spPr>
        <a:xfrm rot="16200000">
          <a:off x="1138704" y="-1138704"/>
          <a:ext cx="2751790" cy="5029199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 dirty="0"/>
            <a:t>Iskola</a:t>
          </a:r>
        </a:p>
      </dsp:txBody>
      <dsp:txXfrm rot="5400000">
        <a:off x="0" y="0"/>
        <a:ext cx="5029199" cy="2063842"/>
      </dsp:txXfrm>
    </dsp:sp>
    <dsp:sp modelId="{583FF1D3-95CE-4D00-B534-BB357A7D9726}">
      <dsp:nvSpPr>
        <dsp:cNvPr id="0" name=""/>
        <dsp:cNvSpPr/>
      </dsp:nvSpPr>
      <dsp:spPr>
        <a:xfrm>
          <a:off x="5029199" y="0"/>
          <a:ext cx="5029199" cy="275179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 dirty="0"/>
            <a:t>Pedagógus</a:t>
          </a:r>
        </a:p>
      </dsp:txBody>
      <dsp:txXfrm>
        <a:off x="5029199" y="0"/>
        <a:ext cx="5029199" cy="2063842"/>
      </dsp:txXfrm>
    </dsp:sp>
    <dsp:sp modelId="{C324CFAA-689E-453C-A4BD-DE3C88A1E29D}">
      <dsp:nvSpPr>
        <dsp:cNvPr id="0" name=""/>
        <dsp:cNvSpPr/>
      </dsp:nvSpPr>
      <dsp:spPr>
        <a:xfrm rot="10800000">
          <a:off x="0" y="2751790"/>
          <a:ext cx="5029199" cy="275179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 dirty="0"/>
            <a:t>Szülők/család</a:t>
          </a:r>
        </a:p>
      </dsp:txBody>
      <dsp:txXfrm rot="10800000">
        <a:off x="0" y="3439738"/>
        <a:ext cx="5029199" cy="2063842"/>
      </dsp:txXfrm>
    </dsp:sp>
    <dsp:sp modelId="{2F42AE04-8782-45EC-9754-3A84BCCC2D2F}">
      <dsp:nvSpPr>
        <dsp:cNvPr id="0" name=""/>
        <dsp:cNvSpPr/>
      </dsp:nvSpPr>
      <dsp:spPr>
        <a:xfrm rot="5400000">
          <a:off x="6167904" y="1613085"/>
          <a:ext cx="2751790" cy="5029199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 dirty="0"/>
            <a:t>Gyerekek</a:t>
          </a:r>
        </a:p>
      </dsp:txBody>
      <dsp:txXfrm rot="-5400000">
        <a:off x="5029200" y="3439737"/>
        <a:ext cx="5029199" cy="2063842"/>
      </dsp:txXfrm>
    </dsp:sp>
    <dsp:sp modelId="{8E1B9B40-B6AB-4374-AC3B-CC0449FB4995}">
      <dsp:nvSpPr>
        <dsp:cNvPr id="0" name=""/>
        <dsp:cNvSpPr/>
      </dsp:nvSpPr>
      <dsp:spPr>
        <a:xfrm>
          <a:off x="3520440" y="2063842"/>
          <a:ext cx="3017520" cy="1375895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 dirty="0"/>
            <a:t>Becsöngetés ötödikbe/hatodikba</a:t>
          </a:r>
        </a:p>
      </dsp:txBody>
      <dsp:txXfrm>
        <a:off x="3587606" y="2131008"/>
        <a:ext cx="2883188" cy="1241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3241A-3A6F-4FBC-A17E-C42558FADF00}">
      <dsp:nvSpPr>
        <dsp:cNvPr id="0" name=""/>
        <dsp:cNvSpPr/>
      </dsp:nvSpPr>
      <dsp:spPr>
        <a:xfrm>
          <a:off x="3122127" y="0"/>
          <a:ext cx="2608149" cy="26085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A8E90-12EE-4865-9EB5-DCE349BA0C7B}">
      <dsp:nvSpPr>
        <dsp:cNvPr id="0" name=""/>
        <dsp:cNvSpPr/>
      </dsp:nvSpPr>
      <dsp:spPr>
        <a:xfrm>
          <a:off x="3453950" y="1126005"/>
          <a:ext cx="1938625" cy="355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2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/>
            <a:t>Házi feladat</a:t>
          </a:r>
        </a:p>
      </dsp:txBody>
      <dsp:txXfrm>
        <a:off x="3453950" y="1126005"/>
        <a:ext cx="1938625" cy="355992"/>
      </dsp:txXfrm>
    </dsp:sp>
    <dsp:sp modelId="{CFA998CD-5AE4-40AA-9A96-978BF2019B44}">
      <dsp:nvSpPr>
        <dsp:cNvPr id="0" name=""/>
        <dsp:cNvSpPr/>
      </dsp:nvSpPr>
      <dsp:spPr>
        <a:xfrm>
          <a:off x="2397723" y="1498803"/>
          <a:ext cx="2608149" cy="26085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-6164083"/>
            <a:satOff val="6281"/>
            <a:lumOff val="-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13B09-20B4-4F99-8C19-D88F82BC8C9A}">
      <dsp:nvSpPr>
        <dsp:cNvPr id="0" name=""/>
        <dsp:cNvSpPr/>
      </dsp:nvSpPr>
      <dsp:spPr>
        <a:xfrm>
          <a:off x="2977148" y="2449237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/>
            <a:t>Felszerelés</a:t>
          </a:r>
        </a:p>
      </dsp:txBody>
      <dsp:txXfrm>
        <a:off x="2977148" y="2449237"/>
        <a:ext cx="1449298" cy="724475"/>
      </dsp:txXfrm>
    </dsp:sp>
    <dsp:sp modelId="{E1D52257-C208-446F-9449-F12BE7669E50}">
      <dsp:nvSpPr>
        <dsp:cNvPr id="0" name=""/>
        <dsp:cNvSpPr/>
      </dsp:nvSpPr>
      <dsp:spPr>
        <a:xfrm>
          <a:off x="3307759" y="3176964"/>
          <a:ext cx="2240804" cy="22417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3">
            <a:hueOff val="-12328166"/>
            <a:satOff val="12562"/>
            <a:lumOff val="-23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6F879-BB6A-4805-A2C7-F54EAF58C9DE}">
      <dsp:nvSpPr>
        <dsp:cNvPr id="0" name=""/>
        <dsp:cNvSpPr/>
      </dsp:nvSpPr>
      <dsp:spPr>
        <a:xfrm>
          <a:off x="3702042" y="3958878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/>
            <a:t>Felkészültség</a:t>
          </a:r>
        </a:p>
      </dsp:txBody>
      <dsp:txXfrm>
        <a:off x="3702042" y="3958878"/>
        <a:ext cx="1449298" cy="7244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CBE7B-BB06-4412-AFB4-7F93CAC5D124}">
      <dsp:nvSpPr>
        <dsp:cNvPr id="0" name=""/>
        <dsp:cNvSpPr/>
      </dsp:nvSpPr>
      <dsp:spPr>
        <a:xfrm>
          <a:off x="3234554" y="34366"/>
          <a:ext cx="1198866" cy="1198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Felelősség</a:t>
          </a:r>
        </a:p>
      </dsp:txBody>
      <dsp:txXfrm>
        <a:off x="3234554" y="34366"/>
        <a:ext cx="1198866" cy="1198866"/>
      </dsp:txXfrm>
    </dsp:sp>
    <dsp:sp modelId="{90FE406E-5A57-4F5D-9058-A61178AB8548}">
      <dsp:nvSpPr>
        <dsp:cNvPr id="0" name=""/>
        <dsp:cNvSpPr/>
      </dsp:nvSpPr>
      <dsp:spPr>
        <a:xfrm>
          <a:off x="535662" y="181825"/>
          <a:ext cx="4495216" cy="4495216"/>
        </a:xfrm>
        <a:prstGeom prst="circularArrow">
          <a:avLst>
            <a:gd name="adj1" fmla="val 5201"/>
            <a:gd name="adj2" fmla="val 335946"/>
            <a:gd name="adj3" fmla="val 21105529"/>
            <a:gd name="adj4" fmla="val 19388685"/>
            <a:gd name="adj5" fmla="val 606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B79B5-C7C8-4845-99B0-37BC00D14E0B}">
      <dsp:nvSpPr>
        <dsp:cNvPr id="0" name=""/>
        <dsp:cNvSpPr/>
      </dsp:nvSpPr>
      <dsp:spPr>
        <a:xfrm>
          <a:off x="2958471" y="2337500"/>
          <a:ext cx="3406771" cy="1198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Következetesség</a:t>
          </a:r>
        </a:p>
      </dsp:txBody>
      <dsp:txXfrm>
        <a:off x="2958471" y="2337500"/>
        <a:ext cx="3406771" cy="1198866"/>
      </dsp:txXfrm>
    </dsp:sp>
    <dsp:sp modelId="{2133EA8B-AF07-43B3-B922-3583B80C366D}">
      <dsp:nvSpPr>
        <dsp:cNvPr id="0" name=""/>
        <dsp:cNvSpPr/>
      </dsp:nvSpPr>
      <dsp:spPr>
        <a:xfrm>
          <a:off x="615757" y="-52486"/>
          <a:ext cx="4495216" cy="4495216"/>
        </a:xfrm>
        <a:prstGeom prst="circularArrow">
          <a:avLst>
            <a:gd name="adj1" fmla="val 5201"/>
            <a:gd name="adj2" fmla="val 335946"/>
            <a:gd name="adj3" fmla="val 4373704"/>
            <a:gd name="adj4" fmla="val 2535728"/>
            <a:gd name="adj5" fmla="val 606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C65F9-DC76-4E90-8217-BFD1F73CB446}">
      <dsp:nvSpPr>
        <dsp:cNvPr id="0" name=""/>
        <dsp:cNvSpPr/>
      </dsp:nvSpPr>
      <dsp:spPr>
        <a:xfrm>
          <a:off x="2062306" y="3642175"/>
          <a:ext cx="1198866" cy="1198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Kötelesség</a:t>
          </a:r>
        </a:p>
      </dsp:txBody>
      <dsp:txXfrm>
        <a:off x="2062306" y="3642175"/>
        <a:ext cx="1198866" cy="1198866"/>
      </dsp:txXfrm>
    </dsp:sp>
    <dsp:sp modelId="{2CB8E9C1-8D44-4606-B18B-66E93C5FE023}">
      <dsp:nvSpPr>
        <dsp:cNvPr id="0" name=""/>
        <dsp:cNvSpPr/>
      </dsp:nvSpPr>
      <dsp:spPr>
        <a:xfrm>
          <a:off x="414131" y="-347"/>
          <a:ext cx="4495216" cy="4495216"/>
        </a:xfrm>
        <a:prstGeom prst="circularArrow">
          <a:avLst>
            <a:gd name="adj1" fmla="val 5201"/>
            <a:gd name="adj2" fmla="val 335946"/>
            <a:gd name="adj3" fmla="val 8210492"/>
            <a:gd name="adj4" fmla="val 6449496"/>
            <a:gd name="adj5" fmla="val 606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36243-BE75-446D-BD84-0783AC9BB8B2}">
      <dsp:nvSpPr>
        <dsp:cNvPr id="0" name=""/>
        <dsp:cNvSpPr/>
      </dsp:nvSpPr>
      <dsp:spPr>
        <a:xfrm>
          <a:off x="165568" y="2264114"/>
          <a:ext cx="1198866" cy="1198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Önállóság</a:t>
          </a:r>
        </a:p>
      </dsp:txBody>
      <dsp:txXfrm>
        <a:off x="165568" y="2264114"/>
        <a:ext cx="1198866" cy="1198866"/>
      </dsp:txXfrm>
    </dsp:sp>
    <dsp:sp modelId="{B64627E5-BF23-4E3A-8CE0-7D1C0F7E69D8}">
      <dsp:nvSpPr>
        <dsp:cNvPr id="0" name=""/>
        <dsp:cNvSpPr/>
      </dsp:nvSpPr>
      <dsp:spPr>
        <a:xfrm>
          <a:off x="414131" y="-347"/>
          <a:ext cx="4495216" cy="4495216"/>
        </a:xfrm>
        <a:prstGeom prst="circularArrow">
          <a:avLst>
            <a:gd name="adj1" fmla="val 5201"/>
            <a:gd name="adj2" fmla="val 335946"/>
            <a:gd name="adj3" fmla="val 12297696"/>
            <a:gd name="adj4" fmla="val 10770948"/>
            <a:gd name="adj5" fmla="val 606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82597-2D6C-484C-993C-9B2854F519FE}">
      <dsp:nvSpPr>
        <dsp:cNvPr id="0" name=""/>
        <dsp:cNvSpPr/>
      </dsp:nvSpPr>
      <dsp:spPr>
        <a:xfrm>
          <a:off x="890058" y="34366"/>
          <a:ext cx="1198866" cy="1198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Ellenőrzés</a:t>
          </a:r>
        </a:p>
      </dsp:txBody>
      <dsp:txXfrm>
        <a:off x="890058" y="34366"/>
        <a:ext cx="1198866" cy="1198866"/>
      </dsp:txXfrm>
    </dsp:sp>
    <dsp:sp modelId="{F644DEB1-1099-4D59-AB9B-0971B59A5E65}">
      <dsp:nvSpPr>
        <dsp:cNvPr id="0" name=""/>
        <dsp:cNvSpPr/>
      </dsp:nvSpPr>
      <dsp:spPr>
        <a:xfrm>
          <a:off x="414131" y="-347"/>
          <a:ext cx="4495216" cy="4495216"/>
        </a:xfrm>
        <a:prstGeom prst="circularArrow">
          <a:avLst>
            <a:gd name="adj1" fmla="val 5201"/>
            <a:gd name="adj2" fmla="val 335946"/>
            <a:gd name="adj3" fmla="val 16865546"/>
            <a:gd name="adj4" fmla="val 15198507"/>
            <a:gd name="adj5" fmla="val 606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3241A-3A6F-4FBC-A17E-C42558FADF00}">
      <dsp:nvSpPr>
        <dsp:cNvPr id="0" name=""/>
        <dsp:cNvSpPr/>
      </dsp:nvSpPr>
      <dsp:spPr>
        <a:xfrm>
          <a:off x="3122127" y="0"/>
          <a:ext cx="2608149" cy="26085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A8E90-12EE-4865-9EB5-DCE349BA0C7B}">
      <dsp:nvSpPr>
        <dsp:cNvPr id="0" name=""/>
        <dsp:cNvSpPr/>
      </dsp:nvSpPr>
      <dsp:spPr>
        <a:xfrm>
          <a:off x="3453950" y="1126005"/>
          <a:ext cx="1938625" cy="355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2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Agresszivitás</a:t>
          </a:r>
        </a:p>
      </dsp:txBody>
      <dsp:txXfrm>
        <a:off x="3453950" y="1126005"/>
        <a:ext cx="1938625" cy="355992"/>
      </dsp:txXfrm>
    </dsp:sp>
    <dsp:sp modelId="{CFA998CD-5AE4-40AA-9A96-978BF2019B44}">
      <dsp:nvSpPr>
        <dsp:cNvPr id="0" name=""/>
        <dsp:cNvSpPr/>
      </dsp:nvSpPr>
      <dsp:spPr>
        <a:xfrm>
          <a:off x="2397723" y="1498803"/>
          <a:ext cx="2608149" cy="26085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-6164083"/>
            <a:satOff val="6281"/>
            <a:lumOff val="-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13B09-20B4-4F99-8C19-D88F82BC8C9A}">
      <dsp:nvSpPr>
        <dsp:cNvPr id="0" name=""/>
        <dsp:cNvSpPr/>
      </dsp:nvSpPr>
      <dsp:spPr>
        <a:xfrm>
          <a:off x="2724079" y="2426996"/>
          <a:ext cx="223952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Csúnya beszéd</a:t>
          </a:r>
        </a:p>
      </dsp:txBody>
      <dsp:txXfrm>
        <a:off x="2724079" y="2426996"/>
        <a:ext cx="2239528" cy="724475"/>
      </dsp:txXfrm>
    </dsp:sp>
    <dsp:sp modelId="{E1D52257-C208-446F-9449-F12BE7669E50}">
      <dsp:nvSpPr>
        <dsp:cNvPr id="0" name=""/>
        <dsp:cNvSpPr/>
      </dsp:nvSpPr>
      <dsp:spPr>
        <a:xfrm>
          <a:off x="3307759" y="3176964"/>
          <a:ext cx="2240804" cy="22417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3">
            <a:hueOff val="-12328166"/>
            <a:satOff val="12562"/>
            <a:lumOff val="-23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6F879-BB6A-4805-A2C7-F54EAF58C9DE}">
      <dsp:nvSpPr>
        <dsp:cNvPr id="0" name=""/>
        <dsp:cNvSpPr/>
      </dsp:nvSpPr>
      <dsp:spPr>
        <a:xfrm>
          <a:off x="3702042" y="3958878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Bántalmazás</a:t>
          </a:r>
        </a:p>
      </dsp:txBody>
      <dsp:txXfrm>
        <a:off x="3702042" y="3958878"/>
        <a:ext cx="1449298" cy="7244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960B9-4941-4BA1-B32A-F648DFD78161}">
      <dsp:nvSpPr>
        <dsp:cNvPr id="0" name=""/>
        <dsp:cNvSpPr/>
      </dsp:nvSpPr>
      <dsp:spPr>
        <a:xfrm>
          <a:off x="1924367" y="355737"/>
          <a:ext cx="4465319" cy="13954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5159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Rongálás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Tiszteletlenség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Udvariatlanság</a:t>
          </a:r>
        </a:p>
      </dsp:txBody>
      <dsp:txXfrm>
        <a:off x="1924367" y="355737"/>
        <a:ext cx="4465319" cy="1395412"/>
      </dsp:txXfrm>
    </dsp:sp>
    <dsp:sp modelId="{C2A12916-1B4D-41C9-891B-A2CDCB205A5E}">
      <dsp:nvSpPr>
        <dsp:cNvPr id="0" name=""/>
        <dsp:cNvSpPr/>
      </dsp:nvSpPr>
      <dsp:spPr>
        <a:xfrm>
          <a:off x="1738312" y="154178"/>
          <a:ext cx="976788" cy="1465183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D04C2-1BD4-4D4F-93B0-8D2E49A8F810}">
      <dsp:nvSpPr>
        <dsp:cNvPr id="0" name=""/>
        <dsp:cNvSpPr/>
      </dsp:nvSpPr>
      <dsp:spPr>
        <a:xfrm>
          <a:off x="1924367" y="2112407"/>
          <a:ext cx="4465319" cy="13954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5159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Szemtelenség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Kiközösítés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Csúfolás</a:t>
          </a:r>
        </a:p>
      </dsp:txBody>
      <dsp:txXfrm>
        <a:off x="1924367" y="2112407"/>
        <a:ext cx="4465319" cy="1395412"/>
      </dsp:txXfrm>
    </dsp:sp>
    <dsp:sp modelId="{DCCA02EE-5F09-4D88-88C4-9E1518190603}">
      <dsp:nvSpPr>
        <dsp:cNvPr id="0" name=""/>
        <dsp:cNvSpPr/>
      </dsp:nvSpPr>
      <dsp:spPr>
        <a:xfrm>
          <a:off x="1738312" y="1910847"/>
          <a:ext cx="976788" cy="1465183"/>
        </a:xfrm>
        <a:prstGeom prst="rect">
          <a:avLst/>
        </a:prstGeom>
        <a:solidFill>
          <a:schemeClr val="accent4">
            <a:tint val="50000"/>
            <a:hueOff val="426665"/>
            <a:satOff val="16606"/>
            <a:lumOff val="20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4024D2-96BB-4790-9EAA-1D061F6E6DF3}">
      <dsp:nvSpPr>
        <dsp:cNvPr id="0" name=""/>
        <dsp:cNvSpPr/>
      </dsp:nvSpPr>
      <dsp:spPr>
        <a:xfrm>
          <a:off x="1924367" y="3869076"/>
          <a:ext cx="4465319" cy="13954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5159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Fegyelmezetlenség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Türelmetlenség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Fölényesség</a:t>
          </a:r>
        </a:p>
      </dsp:txBody>
      <dsp:txXfrm>
        <a:off x="1924367" y="3869076"/>
        <a:ext cx="4465319" cy="1395412"/>
      </dsp:txXfrm>
    </dsp:sp>
    <dsp:sp modelId="{7ABC7571-C853-4C46-BAE6-A942F2D4DFC6}">
      <dsp:nvSpPr>
        <dsp:cNvPr id="0" name=""/>
        <dsp:cNvSpPr/>
      </dsp:nvSpPr>
      <dsp:spPr>
        <a:xfrm>
          <a:off x="1738312" y="3667516"/>
          <a:ext cx="976788" cy="1465183"/>
        </a:xfrm>
        <a:prstGeom prst="rect">
          <a:avLst/>
        </a:prstGeom>
        <a:solidFill>
          <a:schemeClr val="accent4">
            <a:tint val="50000"/>
            <a:hueOff val="853330"/>
            <a:satOff val="33212"/>
            <a:lumOff val="40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96894-10A8-42CC-88A3-BBF33A4F8660}">
      <dsp:nvSpPr>
        <dsp:cNvPr id="0" name=""/>
        <dsp:cNvSpPr/>
      </dsp:nvSpPr>
      <dsp:spPr>
        <a:xfrm>
          <a:off x="2175571" y="704154"/>
          <a:ext cx="4951608" cy="4951608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/>
            <a:t>„ÁLDOZAT”</a:t>
          </a:r>
        </a:p>
      </dsp:txBody>
      <dsp:txXfrm>
        <a:off x="4867713" y="1617843"/>
        <a:ext cx="1680010" cy="1650536"/>
      </dsp:txXfrm>
    </dsp:sp>
    <dsp:sp modelId="{E2C13F90-719E-4997-B370-84C0FEC8AF3D}">
      <dsp:nvSpPr>
        <dsp:cNvPr id="0" name=""/>
        <dsp:cNvSpPr/>
      </dsp:nvSpPr>
      <dsp:spPr>
        <a:xfrm>
          <a:off x="2105170" y="825329"/>
          <a:ext cx="4951608" cy="4951608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KÍVÜLÁLLÓ</a:t>
          </a:r>
        </a:p>
      </dsp:txBody>
      <dsp:txXfrm>
        <a:off x="3460968" y="3949558"/>
        <a:ext cx="2240013" cy="1532640"/>
      </dsp:txXfrm>
    </dsp:sp>
    <dsp:sp modelId="{7782F52F-BA51-4243-B224-951624EA6E3A}">
      <dsp:nvSpPr>
        <dsp:cNvPr id="0" name=""/>
        <dsp:cNvSpPr/>
      </dsp:nvSpPr>
      <dsp:spPr>
        <a:xfrm>
          <a:off x="2027876" y="703371"/>
          <a:ext cx="4951608" cy="4951608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„TETTES”</a:t>
          </a:r>
        </a:p>
      </dsp:txBody>
      <dsp:txXfrm>
        <a:off x="2558405" y="1676008"/>
        <a:ext cx="1680010" cy="1650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718660-069A-4E36-86B5-F943987E27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Felső </a:t>
            </a:r>
            <a:r>
              <a:rPr lang="hu-HU" dirty="0" err="1"/>
              <a:t>tagozatos</a:t>
            </a:r>
            <a:r>
              <a:rPr lang="hu-HU" dirty="0"/>
              <a:t> lettem!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758EA62-DE63-4327-99D4-AED5B158BB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500" dirty="0"/>
              <a:t>Szülői Fórum</a:t>
            </a:r>
          </a:p>
        </p:txBody>
      </p:sp>
    </p:spTree>
    <p:extLst>
      <p:ext uri="{BB962C8B-B14F-4D97-AF65-F5344CB8AC3E}">
        <p14:creationId xmlns:p14="http://schemas.microsoft.com/office/powerpoint/2010/main" val="1222352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D7753F-E27C-4109-B1C8-DAA1A4A70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660012"/>
            <a:ext cx="9601196" cy="1303867"/>
          </a:xfrm>
        </p:spPr>
        <p:txBody>
          <a:bodyPr/>
          <a:lstStyle/>
          <a:p>
            <a:r>
              <a:rPr lang="hu-HU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1311927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9B0D43C-FD5E-4D97-9316-AEBCF8FC6D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5331828"/>
              </p:ext>
            </p:extLst>
          </p:nvPr>
        </p:nvGraphicFramePr>
        <p:xfrm>
          <a:off x="1162975" y="719666"/>
          <a:ext cx="10058400" cy="5503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1178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63A1B246-FF84-4AB5-BFA1-EA753F421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 átlagos szerda este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80AB461-41D7-45D1-8FE9-3D15EAE325F9}"/>
              </a:ext>
            </a:extLst>
          </p:cNvPr>
          <p:cNvSpPr txBox="1"/>
          <p:nvPr/>
        </p:nvSpPr>
        <p:spPr>
          <a:xfrm>
            <a:off x="1722268" y="2672179"/>
            <a:ext cx="76436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/>
              <a:t>Szülő: Bepakoltál holnapra mindent?</a:t>
            </a:r>
          </a:p>
          <a:p>
            <a:r>
              <a:rPr lang="hu-HU" sz="2200" dirty="0"/>
              <a:t>Gyerek: Igen.</a:t>
            </a:r>
          </a:p>
          <a:p>
            <a:r>
              <a:rPr lang="hu-HU" sz="2200" dirty="0"/>
              <a:t>Szülő: Házi feladat kész van?</a:t>
            </a:r>
          </a:p>
          <a:p>
            <a:r>
              <a:rPr lang="hu-HU" sz="2200" dirty="0"/>
              <a:t>Gyerek: Persze!</a:t>
            </a:r>
          </a:p>
          <a:p>
            <a:r>
              <a:rPr lang="hu-HU" sz="2200" dirty="0"/>
              <a:t>Szülő: Meg is tanultál mindent?</a:t>
            </a:r>
          </a:p>
          <a:p>
            <a:r>
              <a:rPr lang="hu-HU" sz="2200" dirty="0"/>
              <a:t>Gyerek: Jaj, anya, ne nyaggass már! Mehetek játszani?</a:t>
            </a:r>
          </a:p>
          <a:p>
            <a:r>
              <a:rPr lang="hu-HU" sz="2200" dirty="0"/>
              <a:t>Szülő: Jó, de csak egy fél óra!</a:t>
            </a:r>
          </a:p>
        </p:txBody>
      </p:sp>
    </p:spTree>
    <p:extLst>
      <p:ext uri="{BB962C8B-B14F-4D97-AF65-F5344CB8AC3E}">
        <p14:creationId xmlns:p14="http://schemas.microsoft.com/office/powerpoint/2010/main" val="1373914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2C23F7-7391-4547-8FAC-01082C240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 átlagos csütörtök délelőtt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8EF3CE2-81B7-4E25-9ABA-4DB67C514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Tanár: Akkor ellenőrizzük a házi feladatot!</a:t>
            </a:r>
          </a:p>
          <a:p>
            <a:pPr marL="0" indent="0">
              <a:buNone/>
            </a:pPr>
            <a:r>
              <a:rPr lang="hu-HU" dirty="0"/>
              <a:t>Gyerek: Volt házi?</a:t>
            </a:r>
          </a:p>
          <a:p>
            <a:pPr marL="0" indent="0">
              <a:buNone/>
            </a:pPr>
            <a:r>
              <a:rPr lang="hu-HU" dirty="0"/>
              <a:t>Tanár: Nincs kész?</a:t>
            </a:r>
          </a:p>
          <a:p>
            <a:pPr marL="0" indent="0" algn="just">
              <a:buNone/>
            </a:pPr>
            <a:r>
              <a:rPr lang="hu-HU" dirty="0"/>
              <a:t>Gyerek: Én nem tudtam, hogy van! Nem tetszett beírni a Krétába!</a:t>
            </a:r>
          </a:p>
          <a:p>
            <a:pPr marL="0" indent="0" algn="just">
              <a:buNone/>
            </a:pPr>
            <a:r>
              <a:rPr lang="hu-HU" dirty="0"/>
              <a:t>Tanár: De a táblára felírtam, sőt a Krétába is, csak túl hamar nézted meg. Akkor vegyük elő a munkafüzetet!</a:t>
            </a:r>
          </a:p>
          <a:p>
            <a:pPr marL="0" indent="0" algn="just">
              <a:buNone/>
            </a:pPr>
            <a:r>
              <a:rPr lang="hu-HU" dirty="0"/>
              <a:t>Gyerek: Ó, azt pont otthon felejtettem!</a:t>
            </a:r>
          </a:p>
        </p:txBody>
      </p:sp>
    </p:spTree>
    <p:extLst>
      <p:ext uri="{BB962C8B-B14F-4D97-AF65-F5344CB8AC3E}">
        <p14:creationId xmlns:p14="http://schemas.microsoft.com/office/powerpoint/2010/main" val="2898815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2F9845D-97F7-4D36-977C-532612F064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3195635"/>
              </p:ext>
            </p:extLst>
          </p:nvPr>
        </p:nvGraphicFramePr>
        <p:xfrm>
          <a:off x="-1350393" y="63976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A51C15D-195A-4B08-BA90-5FAE97167B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8941017"/>
              </p:ext>
            </p:extLst>
          </p:nvPr>
        </p:nvGraphicFramePr>
        <p:xfrm>
          <a:off x="5007007" y="1216240"/>
          <a:ext cx="6427432" cy="4842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Szövegdoboz 10">
            <a:extLst>
              <a:ext uri="{FF2B5EF4-FFF2-40B4-BE49-F238E27FC236}">
                <a16:creationId xmlns:a16="http://schemas.microsoft.com/office/drawing/2014/main" id="{88F72611-41F0-4D0F-BACF-194203A29DDA}"/>
              </a:ext>
            </a:extLst>
          </p:cNvPr>
          <p:cNvSpPr txBox="1"/>
          <p:nvPr/>
        </p:nvSpPr>
        <p:spPr>
          <a:xfrm>
            <a:off x="6241146" y="2820713"/>
            <a:ext cx="107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Szabályok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1BBCFBB0-1DAD-4E3E-9EA6-5CD011733E5F}"/>
              </a:ext>
            </a:extLst>
          </p:cNvPr>
          <p:cNvSpPr txBox="1"/>
          <p:nvPr/>
        </p:nvSpPr>
        <p:spPr>
          <a:xfrm>
            <a:off x="7619398" y="2761073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Érdeklődés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7A4A516C-F01C-4FF7-ACC8-84B2B7C20E91}"/>
              </a:ext>
            </a:extLst>
          </p:cNvPr>
          <p:cNvSpPr txBox="1"/>
          <p:nvPr/>
        </p:nvSpPr>
        <p:spPr>
          <a:xfrm>
            <a:off x="7260161" y="4119121"/>
            <a:ext cx="93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Nyomás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63F7FBA5-060A-4B59-AB68-AE4F90FF40EC}"/>
              </a:ext>
            </a:extLst>
          </p:cNvPr>
          <p:cNvSpPr txBox="1"/>
          <p:nvPr/>
        </p:nvSpPr>
        <p:spPr>
          <a:xfrm>
            <a:off x="6547909" y="3483290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Példa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A965237E-D923-4D79-9D6A-532E4C107438}"/>
              </a:ext>
            </a:extLst>
          </p:cNvPr>
          <p:cNvSpPr txBox="1"/>
          <p:nvPr/>
        </p:nvSpPr>
        <p:spPr>
          <a:xfrm>
            <a:off x="7260161" y="3440097"/>
            <a:ext cx="2340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Büntetés kontra jutalom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57523420-447D-4B7A-9DFF-D954E55F9F32}"/>
              </a:ext>
            </a:extLst>
          </p:cNvPr>
          <p:cNvSpPr txBox="1"/>
          <p:nvPr/>
        </p:nvSpPr>
        <p:spPr>
          <a:xfrm>
            <a:off x="6777607" y="4634144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Türelem</a:t>
            </a:r>
          </a:p>
        </p:txBody>
      </p:sp>
    </p:spTree>
    <p:extLst>
      <p:ext uri="{BB962C8B-B14F-4D97-AF65-F5344CB8AC3E}">
        <p14:creationId xmlns:p14="http://schemas.microsoft.com/office/powerpoint/2010/main" val="3248888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E4BEEAE-820C-43E3-9864-834F13AC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Egy nem átlagos kedd</a:t>
            </a:r>
            <a:br>
              <a:rPr lang="hu-HU" dirty="0"/>
            </a:br>
            <a:r>
              <a:rPr lang="hu-HU" sz="2200" dirty="0"/>
              <a:t>Kréta üzenet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E50288B-B9DB-4910-AE6C-1CDFA3342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358" y="2494625"/>
            <a:ext cx="10041384" cy="33113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Tisztelt Szülő!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Gyermeke a mai napon súlyosan megsértette a házirendet. Agresszív magatartása, durva beszéde miatt osztályfőnöki figyelmeztetésben részesítem.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Tisztelettel</a:t>
            </a:r>
          </a:p>
          <a:p>
            <a:pPr marL="0" indent="0">
              <a:buNone/>
            </a:pPr>
            <a:r>
              <a:rPr lang="hu-HU" dirty="0"/>
              <a:t>Osztályfőnök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8039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70A171D-CAFF-4C5F-A2F3-1BA7BF5A79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3412638"/>
              </p:ext>
            </p:extLst>
          </p:nvPr>
        </p:nvGraphicFramePr>
        <p:xfrm>
          <a:off x="5032652" y="76463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EEED420-995C-461B-A942-BB7EC62D39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7397326"/>
              </p:ext>
            </p:extLst>
          </p:nvPr>
        </p:nvGraphicFramePr>
        <p:xfrm>
          <a:off x="-551402" y="6397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B3C4F6AF-1FD7-47EE-AC44-B11628291465}"/>
              </a:ext>
            </a:extLst>
          </p:cNvPr>
          <p:cNvSpPr txBox="1"/>
          <p:nvPr/>
        </p:nvSpPr>
        <p:spPr>
          <a:xfrm>
            <a:off x="6258758" y="1642369"/>
            <a:ext cx="66556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500" dirty="0"/>
              <a:t>M</a:t>
            </a:r>
          </a:p>
          <a:p>
            <a:r>
              <a:rPr lang="hu-HU" sz="4500" dirty="0"/>
              <a:t>I</a:t>
            </a:r>
          </a:p>
          <a:p>
            <a:r>
              <a:rPr lang="hu-HU" sz="4500" dirty="0"/>
              <a:t>É</a:t>
            </a:r>
          </a:p>
          <a:p>
            <a:r>
              <a:rPr lang="hu-HU" sz="4500" dirty="0"/>
              <a:t>R</a:t>
            </a:r>
          </a:p>
          <a:p>
            <a:r>
              <a:rPr lang="hu-HU" sz="4500" dirty="0"/>
              <a:t>T</a:t>
            </a:r>
          </a:p>
          <a:p>
            <a:r>
              <a:rPr lang="hu-HU" sz="45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922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1B53B7C-E49D-4384-BA64-F2E031336B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2968415"/>
              </p:ext>
            </p:extLst>
          </p:nvPr>
        </p:nvGraphicFramePr>
        <p:xfrm>
          <a:off x="1319813" y="177554"/>
          <a:ext cx="9552373" cy="5894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1085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329D84-DFFA-44C4-9926-3FA86578F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848" y="591516"/>
            <a:ext cx="9601196" cy="935444"/>
          </a:xfrm>
        </p:spPr>
        <p:txBody>
          <a:bodyPr/>
          <a:lstStyle/>
          <a:p>
            <a:r>
              <a:rPr lang="hu-HU" dirty="0"/>
              <a:t>Van megoldás?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65C6E1AB-2A06-4372-81DE-E5C1BAE09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421" y="1402672"/>
            <a:ext cx="5030712" cy="4343699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CCFABCBF-4D90-4DB6-8C12-168802777F61}"/>
              </a:ext>
            </a:extLst>
          </p:cNvPr>
          <p:cNvSpPr txBox="1"/>
          <p:nvPr/>
        </p:nvSpPr>
        <p:spPr>
          <a:xfrm>
            <a:off x="5194644" y="5746371"/>
            <a:ext cx="12522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000" dirty="0"/>
              <a:t>IGEN!</a:t>
            </a:r>
          </a:p>
        </p:txBody>
      </p:sp>
    </p:spTree>
    <p:extLst>
      <p:ext uri="{BB962C8B-B14F-4D97-AF65-F5344CB8AC3E}">
        <p14:creationId xmlns:p14="http://schemas.microsoft.com/office/powerpoint/2010/main" val="20363000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FEF38A119DC94088D22B45326321D3" ma:contentTypeVersion="15" ma:contentTypeDescription="Create a new document." ma:contentTypeScope="" ma:versionID="6c6530966f574e54de227ecc5dc72959">
  <xsd:schema xmlns:xsd="http://www.w3.org/2001/XMLSchema" xmlns:xs="http://www.w3.org/2001/XMLSchema" xmlns:p="http://schemas.microsoft.com/office/2006/metadata/properties" xmlns:ns3="c7256f0f-876b-41ce-94ff-c16c25fb3deb" targetNamespace="http://schemas.microsoft.com/office/2006/metadata/properties" ma:root="true" ma:fieldsID="3a311385dfbd6dee4cf56bc93bd5e0bc" ns3:_="">
    <xsd:import namespace="c7256f0f-876b-41ce-94ff-c16c25fb3d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LengthInSeconds" minOccurs="0"/>
                <xsd:element ref="ns3:MediaServiceSearchProperties" minOccurs="0"/>
                <xsd:element ref="ns3:MediaServiceSystemTag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256f0f-876b-41ce-94ff-c16c25fb3d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7256f0f-876b-41ce-94ff-c16c25fb3deb" xsi:nil="true"/>
  </documentManagement>
</p:properties>
</file>

<file path=customXml/itemProps1.xml><?xml version="1.0" encoding="utf-8"?>
<ds:datastoreItem xmlns:ds="http://schemas.openxmlformats.org/officeDocument/2006/customXml" ds:itemID="{9942D393-0917-46DD-BDB2-7B867B382E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256f0f-876b-41ce-94ff-c16c25fb3d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9A4885-C720-4B32-9834-B5BDFCD6EB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E5C89E-E9C8-4234-A193-45FE87C5E820}">
  <ds:schemaRefs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c7256f0f-876b-41ce-94ff-c16c25fb3d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93</TotalTime>
  <Words>224</Words>
  <Application>Microsoft Office PowerPoint</Application>
  <PresentationFormat>Szélesvásznú</PresentationFormat>
  <Paragraphs>67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Organikus</vt:lpstr>
      <vt:lpstr>Felső tagozatos lettem!</vt:lpstr>
      <vt:lpstr>PowerPoint-bemutató</vt:lpstr>
      <vt:lpstr>Egy átlagos szerda este</vt:lpstr>
      <vt:lpstr>Egy átlagos csütörtök délelőtt</vt:lpstr>
      <vt:lpstr>PowerPoint-bemutató</vt:lpstr>
      <vt:lpstr>Egy nem átlagos kedd Kréta üzenet</vt:lpstr>
      <vt:lpstr>PowerPoint-bemutató</vt:lpstr>
      <vt:lpstr>PowerPoint-bemutató</vt:lpstr>
      <vt:lpstr>Van megoldás?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Felsőtagozatos lettem!</dc:title>
  <dc:creator>Ivanov Erika</dc:creator>
  <cp:lastModifiedBy>Ivanov Erika</cp:lastModifiedBy>
  <cp:revision>6</cp:revision>
  <dcterms:created xsi:type="dcterms:W3CDTF">2024-10-26T13:03:04Z</dcterms:created>
  <dcterms:modified xsi:type="dcterms:W3CDTF">2024-10-26T14:36:42Z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0x01010029FEF38A119DC94088D22B45326321D3</vt:lpwstr>
  </property>
</Properties>
</file>