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jpeg" ContentType="image/jpeg"/>
  <Override PartName="/ppt/media/image7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sldIdLst>
    <p:sldId id="256" r:id="rId14"/>
    <p:sldId id="257" r:id="rId15"/>
    <p:sldId id="258" r:id="rId16"/>
    <p:sldId id="259" r:id="rId17"/>
    <p:sldId id="260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0DC05B-B9F6-4D3D-AE38-024CBD64F2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E70D89-7242-4BA3-ADA0-559803D68A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C16AEC6-2F75-41E4-B597-D6C1D07110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045BB41-4D6A-42D7-A4D4-19264458C7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5D59541-B623-4DFA-9B82-DB48429332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CC7BEE1-552D-4547-AC65-4D61C983D7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E150997-09B0-4B6F-AF81-017D2D249D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C761ED3-82A5-47A4-91C4-2C7D32E7D0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0B30434-8969-4BCB-A8BE-0F46F8F96A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46E34CA-AB8D-41ED-BFD0-4ECBFFA7C3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9436107-F40B-4B1D-B036-27D4C44161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8D46C1D-7A00-449B-AF51-63AE7819C0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25B429-A44B-4CAE-BD0D-FC6AFBB1E2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4AB0B0C-3AC4-469E-B332-996CBDEADE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1A5A4CD-8823-4563-9456-C4ACF36E26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FD3C683-043E-414B-BC30-7199358FC3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BA25823-CF3C-428F-900A-21ACD9B91E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9750CB4-9974-4F35-A6EB-E2B9E24C7F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3573BA1-FBF9-4A60-BF20-09D16F06C5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DD06DF8-4223-4CBA-B6EC-32729804B5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861B977-CF73-4775-AC05-1D50CB4908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C4EC47E-A4D6-464A-9B8C-88AFA1AA72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11D44C0-87EE-462E-B502-8DE043833D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6431B9-D207-4A54-A127-1C765811DB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9B185BA-B383-4055-9DF1-0E985E25CF6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5662E3B-47B1-4474-B722-CC7468E16F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53C88954-CFBC-47D5-B580-D859E33621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812D1174-492A-4DF5-80A0-E1C8F465CF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EF9E721-AF4E-46FC-99AE-B455AA9525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ACF8530-1F99-499C-B482-58C3BC4A2E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D163133-8464-4F9E-8988-924C800425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4D19B5F-8032-415E-931F-F8DA5EC691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89C3788A-2B53-42DF-96AF-27B7EA43EC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020FF68-4E34-4D2C-8B6F-B99C053525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A02CBE-ED95-482E-8FF5-99DA547545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6F09B29-4599-4B53-8A6F-616F7B353A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5C0E9BAE-D0BA-4AD4-BA34-AB1657FF5C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8EBB0FF-671D-4D7B-9E31-5F30ED4EA4F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CD677DA-87A1-4D44-BCC0-2FB8CCF0D5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55AF58B9-5A8F-411B-9D45-6974336827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53D52FA-E0E1-41E7-AED7-02D3590C98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07EDC957-1E05-4764-8FDF-C92615E8E8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D3818C0-2F88-44A5-AF4C-59F3298E65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A9E7126-C237-4CB0-9112-35096DAACF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FCC5989C-86E8-4EC3-BA5B-B5105A8E28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1A01F7-4AEF-4F9C-AE67-2A04832DDC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9EA5980-9FB4-4988-A537-A9CE139490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05EC5B05-BFDF-4AF1-8BD0-4AB4DCAC6F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5CC74AAC-D272-4CA1-8BA8-1783514D6B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2786913F-ED4C-4A17-B122-B5A093F133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6C7F1DF9-9C99-4A41-A05E-892D620DE11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A2015F-38EB-4204-8A15-5CA723D41C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FAB4F7-C4F1-433C-832D-0C86DC57DD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8DF762-EAD8-480D-922C-8545277B1D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2ED972-3265-42C6-8E63-6F36A1AD37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22ECA2-A0AA-4DC5-9B7B-6C9C85F10E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9C8E26-BF27-435D-A1C6-8BE384AE67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C69C15-1E21-4840-916E-EED68CB3FA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10BD8D7-6F5C-4FCF-AA48-19AAA19C20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3723DE-15F7-4DAF-AA12-B4CFD0681D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2829B7-11F7-4B12-A49F-9E869968066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E6F227-D858-4ECA-9A15-8F021FD858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A8EDF5B-1C7F-48C8-9C03-BFD0FD1860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11293AA-52F4-40A2-9E79-6CFB676D12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FD366E2-AB5C-401A-96A9-38401D39F2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66B149-3902-4160-A757-1A583DD745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FEA15E-3419-4525-91D4-373284DBE3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7180C5-C025-4C72-85DA-61BE0EA310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9364F2E-D039-44CE-A489-213565F0A1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62F51F3-878F-43C9-915E-5BC622FF5E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94C6D4F-C6FD-4AD9-B171-7BFA91C458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066514E-CF61-4499-9214-F4A7E90690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C6DFE5-9815-4ACF-AA26-19F3F77D9B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A53F1F2-7216-4100-8879-5A209EFC14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ADA4648-F19C-463B-ABB9-529A4195B68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CA7EA8B-229C-4D76-8F21-0B43D7C434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61376F0-AD34-4C7E-843D-48E12B7A68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7C32D02-EE6A-445D-9704-D07ACD2E5F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BEFB47-ECBB-45AE-B9C5-9B1C0C1779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6674B2E-064F-4F93-924C-86B80659AF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C1D13F3-C3FC-4890-AF14-FBF4254980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90DE51E-1C2A-4800-B507-17464E2456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F58ED27-7BCA-49F0-9A25-E488C6A81A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F7FC9E8-DB1F-450E-B7AE-6000891FB0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40D33A1-6C6E-473B-A8E8-6A37B8537A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AAD3B84-FF9F-4E07-A9E4-8C7814BCD1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BA821CD-49D5-4146-AE13-B7BFCF1504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56CE247-3257-4471-BBFD-DBFDE4AD86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0CEC7B5-744E-4C29-8929-958BFB13C6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3E639E-B2A5-4635-8EB4-4C065CA3E6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60E9156-45EF-4E47-9627-A6EEF0815C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FB5EA29-4314-4676-A73A-08A5A6ACBC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178830E-9027-4D29-BB39-9D078B8676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1763D9D-F387-4C65-8833-05B5C70A90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B6B0BD1-2362-489F-A53D-FA6BFA2954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13F0170-4774-42E9-9B35-ECDAA19DC7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F37F56C-3A15-419A-8DBD-153D82143F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7B4518C-8DAD-4EC5-968C-991F4417EF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FAA45BE-76D7-4C17-B46C-8EC843BBA0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B79196F-CCA4-4907-B24C-32EE498851F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EB17FE-F23E-49FC-9C02-C3DDDE5FCB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3CD6748-309D-4420-B55A-899D31B6B3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CBD0882-0435-4122-9A98-928E6D09D0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BE9FBAC-C88C-4C24-BEEA-6A093CEE7A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E0B3F2F-5D38-4D56-BD84-3A46AA84A8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F053F7B-BB9F-4BBE-8799-D5B07E671C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BB612E1-E592-4393-976F-99CD4EFD36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3246DFD-4866-41E0-89D2-1EF3DB3165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FACBB2F-862B-477A-9A20-72CED1C635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93258FF-868B-43BE-812D-52AD1454D1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7494433-0929-4821-AC5E-191A399200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00614D-B13F-4FCB-B590-61824146FE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9F0379C-FD14-4734-B80D-FAB2358E61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65A6618-8E1C-48F9-A8E5-B91E673B11E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EA75418-3453-4F52-AD1C-A7D972ED70F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81DD10D-6599-4AF7-9429-F1D84BC849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AD66EF1-F89D-4C9C-911B-2F1536A974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1CEBC02-595B-424F-B393-BD468CF511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C0B18DC-9607-4A19-8FCC-6E1FB4B21B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820479D-C07E-44EE-A54E-F2229545FC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A236CBE-9114-4E7F-A436-77A368B46D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EEEF8DC-57CA-4D72-9392-ECE2ED6C8D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0AD906-779C-4555-9AFC-CDD7FC27B7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C39F364-A916-43E5-9B9D-4EBADEB0E2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B47787C-C18B-44D2-8496-1B410BB89F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C0821D1-210B-4E10-BD76-1BA3F8C62D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1336507-5CF8-44D2-BB9B-14480F835B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53821C8-FBB8-4B08-B1D9-4F282A2C86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BD9400E-EF75-4959-AD1C-8FA09921DA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CD7183D-4A66-4FA5-ACD1-7DFF49337F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CCE92B0-7DCA-4158-A7FA-B80AE32B33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1EFD737-DD08-44D7-826C-3E24C96927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A1DFCF1-3A64-4FAE-A742-C6F06104AB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8392C9-A527-4E6F-902F-4A9EF67B20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39746FA-2225-4616-9059-D98CC9FCDA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093B770-4EF2-4B51-8946-7F35E0D88C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FB09482-22FC-46E1-B5CC-433217D714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5A5134F-7943-44BF-A472-BC3E6BE1BF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0EB7493-2750-40DD-8476-016FAD4AD2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B4776A4-FA18-4A87-97EE-A8421FAAC5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E3AF4C9-AFA2-49C3-BFDE-8DEACAF9D3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599FBE-6553-48E3-9F98-2F45F017A5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D098E43-1DC0-48CE-92C4-774FE95BE2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E817426-EF08-4052-9F96-8A1AA96DEB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1EAB0DC4-9146-48E7-83D7-D6A206C9BC22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6C28421-A7FD-4648-AF0E-E239C6BEDDB3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algn="ctr">
              <a:buNone/>
            </a:pPr>
            <a:endParaRPr b="0" lang="hu-HU" sz="44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6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16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12ABE572-D04E-4B22-A60D-BF70BF84A8AF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87F865-CDD3-4794-A04A-5BD59FDE7C1B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9080">
            <a:noFill/>
          </a:ln>
        </p:spPr>
        <p:txBody>
          <a:bodyPr anchor="t"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E5D1E4ED-4699-490D-A7AB-56CCEC57D13B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382FB3-F63B-4289-BA4C-944FEFAA6B66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840"/>
          </a:xfrm>
          <a:prstGeom prst="rect">
            <a:avLst/>
          </a:prstGeom>
          <a:noFill/>
          <a:ln w="19080">
            <a:noFill/>
          </a:ln>
        </p:spPr>
        <p:txBody>
          <a:bodyPr anchor="ctr" vert="eaVert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4240" cy="5811840"/>
          </a:xfrm>
          <a:prstGeom prst="rect">
            <a:avLst/>
          </a:prstGeom>
          <a:noFill/>
          <a:ln w="19080">
            <a:noFill/>
          </a:ln>
        </p:spPr>
        <p:txBody>
          <a:bodyPr anchor="t"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DA1E4D12-9C79-4469-B26B-8DDCFD0AE9DE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0D7FD53-25BF-42D2-A2B3-1FBCBF961D02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 w="19080">
            <a:noFill/>
          </a:ln>
        </p:spPr>
        <p:txBody>
          <a:bodyPr anchor="b" anchorCtr="1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hu-HU" sz="60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60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5536AFF9-1368-4737-8815-C73D62EF0898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6A9108-E2D0-4381-8188-C276286D0353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61BCA504-81BE-4521-900E-8B636FEC27F1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26109A-80E4-40D3-BC76-70F5C149D032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60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60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767676"/>
                </a:solidFill>
                <a:latin typeface="Aptos"/>
              </a:rPr>
              <a:t>Mintaszöveg szerkesztése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51A62EAB-B21E-43F8-A4CD-AE4019AF444B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55530B1-1095-4598-9931-A169E6D8624F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EF850D3D-741F-4531-9CFF-1F1BD4A42AD7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A8345C-E30D-4F92-9FBD-87668E0C9F55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600" cy="132552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720" cy="82404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u-HU" sz="24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839880" y="2505240"/>
            <a:ext cx="5157720" cy="368460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3280" cy="82404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u-HU" sz="24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title"/>
          </p:nvPr>
        </p:nvSpPr>
        <p:spPr>
          <a:xfrm>
            <a:off x="6172200" y="2505240"/>
            <a:ext cx="5183280" cy="368460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071006D0-62E3-4236-B67E-64A73AB567EE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213" name="PlaceHolder 8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168ECE-9D93-4FB4-9531-94D7CA9A91C5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38EC2D78-FEBF-46DF-B915-5E55AB9EB154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928076-2040-4F36-B2FE-7649A0D1C19C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51C772B6-17E5-4BE3-9D37-2B9005B25277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A99B2E-F495-4A15-BDBD-45500DC63607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ptos Display"/>
              </a:rPr>
              <a:t>Mintacím szerkesztése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32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ptos"/>
              </a:rPr>
              <a:t>Második szint</a:t>
            </a:r>
            <a:endParaRPr b="0" lang="hu-HU" sz="28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ptos"/>
              </a:rPr>
              <a:t>Harmadik szint</a:t>
            </a:r>
            <a:endParaRPr b="0" lang="hu-HU" sz="24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Negyedik szint</a:t>
            </a:r>
            <a:endParaRPr b="0" lang="hu-HU" sz="20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000000"/>
                </a:solidFill>
                <a:latin typeface="Aptos"/>
              </a:rPr>
              <a:t>Ötödik szint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 w="1908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600" spc="-1" strike="noStrike">
                <a:solidFill>
                  <a:srgbClr val="000000"/>
                </a:solidFill>
                <a:latin typeface="Aptos"/>
              </a:rPr>
              <a:t>Mintaszöveg szerkesztése</a:t>
            </a:r>
            <a:endParaRPr b="0" lang="hu-HU" sz="1600" spc="-1" strike="noStrike"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C33BDC12-1284-48A8-A25D-DB275E6AA163}" type="datetime">
              <a:rPr b="0" lang="hu-HU" sz="1200" spc="-1" strike="noStrike">
                <a:solidFill>
                  <a:srgbClr val="767676"/>
                </a:solidFill>
                <a:latin typeface="Aptos"/>
              </a:rPr>
              <a:t>2025. 06. 27.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 anchorCtr="1">
            <a:noAutofit/>
          </a:bodyPr>
          <a:lstStyle>
            <a:lvl1pPr>
              <a:defRPr b="0" lang="hu-HU" sz="2400" spc="-1" strike="noStrike">
                <a:latin typeface="Times New Roman"/>
              </a:defRPr>
            </a:lvl1pPr>
          </a:lstStyle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hu-HU" sz="1200" spc="-1" strike="noStrike">
                <a:solidFill>
                  <a:srgbClr val="767676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CAB1AF-C13D-4B20-9FC5-E43870C48FAC}" type="slidenum">
              <a:rPr b="0" lang="hu-HU" sz="1200" spc="-1" strike="noStrike">
                <a:solidFill>
                  <a:srgbClr val="767676"/>
                </a:solidFill>
                <a:latin typeface="Aptos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zövegdoboz 59"/>
          <p:cNvSpPr txBox="1"/>
          <p:nvPr/>
        </p:nvSpPr>
        <p:spPr>
          <a:xfrm>
            <a:off x="203040" y="250920"/>
            <a:ext cx="6544080" cy="2102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hu-HU" sz="6600" spc="-1" strike="noStrike" u="sng">
                <a:solidFill>
                  <a:srgbClr val="000000"/>
                </a:solidFill>
                <a:uFillTx/>
                <a:latin typeface="Jumble"/>
                <a:ea typeface="ADLaM Display"/>
              </a:rPr>
              <a:t>Bohus Kastély</a:t>
            </a:r>
            <a:endParaRPr b="0" lang="hu-HU" sz="6600" spc="-1" strike="noStrike">
              <a:latin typeface="Arial"/>
            </a:endParaRPr>
          </a:p>
        </p:txBody>
      </p:sp>
      <p:sp>
        <p:nvSpPr>
          <p:cNvPr id="498" name="Szövegdoboz 61"/>
          <p:cNvSpPr txBox="1"/>
          <p:nvPr/>
        </p:nvSpPr>
        <p:spPr>
          <a:xfrm>
            <a:off x="884160" y="1984680"/>
            <a:ext cx="4417200" cy="206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Található: Világos,Románia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30db helyiség található benne</a:t>
            </a:r>
            <a:endParaRPr b="0" lang="hu-HU" sz="3200" spc="-1" strike="noStrike">
              <a:latin typeface="Arial"/>
            </a:endParaRPr>
          </a:p>
        </p:txBody>
      </p:sp>
      <p:pic>
        <p:nvPicPr>
          <p:cNvPr id="499" name="Kép 51" descr=""/>
          <p:cNvPicPr/>
          <p:nvPr/>
        </p:nvPicPr>
        <p:blipFill>
          <a:blip r:embed="rId1"/>
          <a:stretch/>
        </p:blipFill>
        <p:spPr>
          <a:xfrm>
            <a:off x="5170680" y="1653120"/>
            <a:ext cx="6416640" cy="4320720"/>
          </a:xfrm>
          <a:prstGeom prst="rect">
            <a:avLst/>
          </a:prstGeom>
          <a:ln w="19080">
            <a:noFill/>
          </a:ln>
        </p:spPr>
      </p:pic>
    </p:spTree>
  </p:cSld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6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e9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Freeform: Shape 8"/>
          <p:cNvSpPr/>
          <p:nvPr/>
        </p:nvSpPr>
        <p:spPr>
          <a:xfrm flipH="1">
            <a:off x="2211480" y="0"/>
            <a:ext cx="2529720" cy="6858000"/>
          </a:xfrm>
          <a:custGeom>
            <a:avLst/>
            <a:gdLst/>
            <a:ah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Freeform: Shape 10"/>
          <p:cNvSpPr/>
          <p:nvPr/>
        </p:nvSpPr>
        <p:spPr>
          <a:xfrm flipH="1">
            <a:off x="2417400" y="0"/>
            <a:ext cx="2536560" cy="6858000"/>
          </a:xfrm>
          <a:custGeom>
            <a:avLst/>
            <a:gdLst/>
            <a:ah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3" name="Kép 1" descr="A képen kültéri, épület, ég, ingatlan látható&#10;&#10;Automatikusan generált leírás"/>
          <p:cNvPicPr/>
          <p:nvPr/>
        </p:nvPicPr>
        <p:blipFill>
          <a:blip r:embed="rId1"/>
          <a:srcRect l="0" t="0" r="0" b="4220"/>
          <a:stretch/>
        </p:blipFill>
        <p:spPr>
          <a:xfrm>
            <a:off x="4157640" y="0"/>
            <a:ext cx="8034120" cy="5771160"/>
          </a:xfrm>
          <a:prstGeom prst="rect">
            <a:avLst/>
          </a:prstGeom>
          <a:ln w="19080">
            <a:noFill/>
          </a:ln>
        </p:spPr>
      </p:pic>
      <p:sp>
        <p:nvSpPr>
          <p:cNvPr id="504" name="Freeform: Shape 12"/>
          <p:cNvSpPr/>
          <p:nvPr/>
        </p:nvSpPr>
        <p:spPr>
          <a:xfrm flipH="1">
            <a:off x="2644920" y="0"/>
            <a:ext cx="2756880" cy="6858000"/>
          </a:xfrm>
          <a:custGeom>
            <a:avLst/>
            <a:gdLst/>
            <a:ahLst/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Szövegdoboz 2"/>
          <p:cNvSpPr txBox="1"/>
          <p:nvPr/>
        </p:nvSpPr>
        <p:spPr>
          <a:xfrm>
            <a:off x="133200" y="0"/>
            <a:ext cx="4157640" cy="6986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hu-HU" sz="3200" spc="-1" strike="noStrike" u="sng">
                <a:solidFill>
                  <a:srgbClr val="000000"/>
                </a:solidFill>
                <a:uFillTx/>
                <a:latin typeface="Jumble"/>
              </a:rPr>
              <a:t>A Bohus Kastély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XIX. Században épült,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Klasszicista stílusban, tipikus mezőségi kúria kinézettel látva el. Jelenleg a világosi születésű nagy román iró</a:t>
            </a: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:</a:t>
            </a: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(Loan Slavici). Tárgyai bemutató múzeumnak ad otthont.</a:t>
            </a:r>
            <a:endParaRPr b="0" lang="hu-H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Kép 1" descr=""/>
          <p:cNvPicPr/>
          <p:nvPr/>
        </p:nvPicPr>
        <p:blipFill>
          <a:blip r:embed="rId1"/>
          <a:stretch/>
        </p:blipFill>
        <p:spPr>
          <a:xfrm>
            <a:off x="0" y="0"/>
            <a:ext cx="6048360" cy="4032360"/>
          </a:xfrm>
          <a:prstGeom prst="rect">
            <a:avLst/>
          </a:prstGeom>
          <a:ln w="19080">
            <a:noFill/>
          </a:ln>
        </p:spPr>
      </p:pic>
      <p:sp>
        <p:nvSpPr>
          <p:cNvPr id="507" name="Szövegdoboz 2"/>
          <p:cNvSpPr txBox="1"/>
          <p:nvPr/>
        </p:nvSpPr>
        <p:spPr>
          <a:xfrm>
            <a:off x="6143400" y="674640"/>
            <a:ext cx="5848560" cy="3047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hu-HU" sz="32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A Kastély épületében található egy kiállítás, melyet Emil Montia híres zeneszerzőnek szenteltek, aki élete nagy részét Világoson töltötte.</a:t>
            </a:r>
            <a:endParaRPr b="0" lang="hu-H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zövegdoboz 5"/>
          <p:cNvSpPr txBox="1"/>
          <p:nvPr/>
        </p:nvSpPr>
        <p:spPr>
          <a:xfrm>
            <a:off x="0" y="4365000"/>
            <a:ext cx="6894720" cy="2651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hu-HU" sz="4800" spc="-1" strike="noStrike" u="sng">
                <a:solidFill>
                  <a:srgbClr val="000000"/>
                </a:solidFill>
                <a:uFillTx/>
                <a:latin typeface="Jumble"/>
              </a:rPr>
              <a:t>Nagyobb Alkotó részei: </a:t>
            </a:r>
            <a:r>
              <a:rPr b="0" lang="hu-HU" sz="3600" spc="-1" strike="noStrike">
                <a:solidFill>
                  <a:srgbClr val="000000"/>
                </a:solidFill>
                <a:latin typeface="ADLaM Display"/>
                <a:ea typeface="ADLaM Display"/>
              </a:rPr>
              <a:t>egy terasz és egy homlokzat amelyet dór oszlopok díszítenek</a:t>
            </a:r>
            <a:endParaRPr b="0" lang="hu-HU" sz="3600" spc="-1" strike="noStrike">
              <a:latin typeface="Arial"/>
            </a:endParaRPr>
          </a:p>
        </p:txBody>
      </p:sp>
      <p:pic>
        <p:nvPicPr>
          <p:cNvPr id="509" name="Kép 3" descr=""/>
          <p:cNvPicPr/>
          <p:nvPr/>
        </p:nvPicPr>
        <p:blipFill>
          <a:blip r:embed="rId1"/>
          <a:stretch/>
        </p:blipFill>
        <p:spPr>
          <a:xfrm>
            <a:off x="2158560" y="0"/>
            <a:ext cx="7570080" cy="4102920"/>
          </a:xfrm>
          <a:prstGeom prst="rect">
            <a:avLst/>
          </a:prstGeom>
          <a:ln w="19080">
            <a:noFill/>
          </a:ln>
        </p:spPr>
      </p:pic>
    </p:spTree>
  </p:cSld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 6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1" name="Group 8"/>
          <p:cNvGrpSpPr/>
          <p:nvPr/>
        </p:nvGrpSpPr>
        <p:grpSpPr>
          <a:xfrm>
            <a:off x="0" y="3296160"/>
            <a:ext cx="12192120" cy="3561840"/>
            <a:chOff x="0" y="3296160"/>
            <a:chExt cx="12192120" cy="3561840"/>
          </a:xfrm>
        </p:grpSpPr>
        <p:grpSp>
          <p:nvGrpSpPr>
            <p:cNvPr id="512" name="Group 9"/>
            <p:cNvGrpSpPr/>
            <p:nvPr/>
          </p:nvGrpSpPr>
          <p:grpSpPr>
            <a:xfrm>
              <a:off x="0" y="3681720"/>
              <a:ext cx="12192120" cy="3176280"/>
              <a:chOff x="0" y="3681720"/>
              <a:chExt cx="12192120" cy="3176280"/>
            </a:xfrm>
          </p:grpSpPr>
          <p:sp>
            <p:nvSpPr>
              <p:cNvPr id="513" name="Freeform: Shape 13"/>
              <p:cNvSpPr/>
              <p:nvPr/>
            </p:nvSpPr>
            <p:spPr>
              <a:xfrm>
                <a:off x="0" y="3681720"/>
                <a:ext cx="12192120" cy="3176280"/>
              </a:xfrm>
              <a:custGeom>
                <a:avLst/>
                <a:gdLst/>
                <a:ahLst/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  <a:effectLst>
                <a:outerShdw dist="152280" dir="16200000" blurRad="0" rotWithShape="0">
                  <a:srgbClr val="000000">
                    <a:alpha val="1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4" name="Freeform: Shape 14"/>
              <p:cNvSpPr/>
              <p:nvPr/>
            </p:nvSpPr>
            <p:spPr>
              <a:xfrm>
                <a:off x="0" y="3681720"/>
                <a:ext cx="12192120" cy="3176280"/>
              </a:xfrm>
              <a:custGeom>
                <a:avLst/>
                <a:gdLst/>
                <a:ahLst/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rgbClr val="ffffff">
                  <a:alpha val="14000"/>
                </a:srgbClr>
              </a:solidFill>
              <a:ln w="0">
                <a:noFill/>
              </a:ln>
              <a:effectLst>
                <a:outerShdw dist="152280" dir="16200000" blurRad="0" rotWithShape="0">
                  <a:srgbClr val="000000">
                    <a:alpha val="1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15" name="Group 10"/>
            <p:cNvGrpSpPr/>
            <p:nvPr/>
          </p:nvGrpSpPr>
          <p:grpSpPr>
            <a:xfrm>
              <a:off x="360" y="3296160"/>
              <a:ext cx="12191400" cy="2850120"/>
              <a:chOff x="360" y="3296160"/>
              <a:chExt cx="12191400" cy="2850120"/>
            </a:xfrm>
          </p:grpSpPr>
          <p:sp>
            <p:nvSpPr>
              <p:cNvPr id="516" name="Freeform: Shape 11"/>
              <p:cNvSpPr/>
              <p:nvPr/>
            </p:nvSpPr>
            <p:spPr>
              <a:xfrm>
                <a:off x="360" y="3296160"/>
                <a:ext cx="12191400" cy="2850120"/>
              </a:xfrm>
              <a:custGeom>
                <a:avLst/>
                <a:gdLst/>
                <a:ahLst/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152280" dir="16200000" blurRad="0" rotWithShape="0">
                  <a:srgbClr val="000000">
                    <a:alpha val="1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7" name="Freeform: Shape 12"/>
              <p:cNvSpPr/>
              <p:nvPr/>
            </p:nvSpPr>
            <p:spPr>
              <a:xfrm>
                <a:off x="360" y="3296160"/>
                <a:ext cx="12191400" cy="2850120"/>
              </a:xfrm>
              <a:custGeom>
                <a:avLst/>
                <a:gdLst/>
                <a:ahLst/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 rotWithShape="0">
                <a:blip r:embed="rId2">
                  <a:alphaModFix amt="57000"/>
                </a:blip>
                <a:srcRect/>
                <a:tile/>
              </a:blipFill>
              <a:ln w="0">
                <a:noFill/>
              </a:ln>
              <a:effectLst>
                <a:outerShdw dist="152280" dir="16200000" blurRad="0" rotWithShape="0">
                  <a:srgbClr val="000000">
                    <a:alpha val="1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518" name="Szövegdoboz 1"/>
          <p:cNvSpPr txBox="1"/>
          <p:nvPr/>
        </p:nvSpPr>
        <p:spPr>
          <a:xfrm>
            <a:off x="673200" y="794880"/>
            <a:ext cx="8770320" cy="3222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70000"/>
              </a:lnSpc>
              <a:spcAft>
                <a:spcPts val="601"/>
              </a:spcAft>
              <a:buNone/>
            </a:pPr>
            <a:r>
              <a:rPr b="0" lang="en-US" sz="8200" spc="-1" strike="noStrike" u="sng">
                <a:solidFill>
                  <a:srgbClr val="ffffff"/>
                </a:solidFill>
                <a:uFillTx/>
                <a:latin typeface="Aptos Display"/>
              </a:rPr>
              <a:t>Készítette:</a:t>
            </a:r>
            <a:endParaRPr b="0" lang="hu-HU" sz="8200" spc="-1" strike="noStrike">
              <a:latin typeface="Arial"/>
            </a:endParaRPr>
          </a:p>
          <a:p>
            <a:pPr>
              <a:lnSpc>
                <a:spcPct val="70000"/>
              </a:lnSpc>
              <a:spcAft>
                <a:spcPts val="601"/>
              </a:spcAft>
              <a:buNone/>
            </a:pPr>
            <a:r>
              <a:rPr b="0" lang="hu-HU" sz="6100" spc="-1" strike="noStrike">
                <a:solidFill>
                  <a:srgbClr val="ffffff"/>
                </a:solidFill>
                <a:latin typeface="Aptos Display"/>
              </a:rPr>
              <a:t>Kocsi Martin</a:t>
            </a:r>
            <a:endParaRPr b="0" lang="hu-HU" sz="6100" spc="-1" strike="noStrike">
              <a:latin typeface="Arial"/>
            </a:endParaRPr>
          </a:p>
          <a:p>
            <a:pPr>
              <a:lnSpc>
                <a:spcPct val="70000"/>
              </a:lnSpc>
              <a:spcAft>
                <a:spcPts val="601"/>
              </a:spcAft>
              <a:buNone/>
            </a:pPr>
            <a:r>
              <a:rPr b="0" lang="hu-HU" sz="6100" spc="-1" strike="noStrike">
                <a:solidFill>
                  <a:srgbClr val="ffffff"/>
                </a:solidFill>
                <a:latin typeface="Aptos Display"/>
              </a:rPr>
              <a:t>Szakács András</a:t>
            </a:r>
            <a:endParaRPr b="0" lang="hu-HU" sz="6100" spc="-1" strike="noStrike">
              <a:latin typeface="Arial"/>
            </a:endParaRPr>
          </a:p>
          <a:p>
            <a:pPr>
              <a:lnSpc>
                <a:spcPct val="70000"/>
              </a:lnSpc>
              <a:spcAft>
                <a:spcPts val="601"/>
              </a:spcAft>
              <a:buNone/>
            </a:pPr>
            <a:r>
              <a:rPr b="0" lang="hu-HU" sz="6100" spc="-1" strike="noStrike">
                <a:solidFill>
                  <a:srgbClr val="ffffff"/>
                </a:solidFill>
                <a:latin typeface="Aptos Display"/>
              </a:rPr>
              <a:t>Habara Dávid</a:t>
            </a:r>
            <a:endParaRPr b="0" lang="hu-HU" sz="6100" spc="-1" strike="noStrike">
              <a:latin typeface="Arial"/>
            </a:endParaRPr>
          </a:p>
        </p:txBody>
      </p:sp>
      <p:pic>
        <p:nvPicPr>
          <p:cNvPr id="519" name="Kép 2" descr=""/>
          <p:cNvPicPr/>
          <p:nvPr/>
        </p:nvPicPr>
        <p:blipFill>
          <a:blip r:embed="rId3"/>
          <a:stretch/>
        </p:blipFill>
        <p:spPr>
          <a:xfrm>
            <a:off x="6247080" y="1055160"/>
            <a:ext cx="5271840" cy="3057480"/>
          </a:xfrm>
          <a:prstGeom prst="rect">
            <a:avLst/>
          </a:prstGeom>
          <a:ln w="19080">
            <a:noFill/>
          </a:ln>
        </p:spPr>
      </p:pic>
      <p:sp>
        <p:nvSpPr>
          <p:cNvPr id="520" name="Szövegdoboz 3"/>
          <p:cNvSpPr txBox="1"/>
          <p:nvPr/>
        </p:nvSpPr>
        <p:spPr>
          <a:xfrm>
            <a:off x="6715440" y="347400"/>
            <a:ext cx="4803120" cy="707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hu-HU" sz="4000" spc="-1" strike="noStrike">
                <a:solidFill>
                  <a:srgbClr val="ffffff"/>
                </a:solidFill>
                <a:latin typeface="Aptos"/>
              </a:rPr>
              <a:t> </a:t>
            </a:r>
            <a:r>
              <a:rPr b="0" lang="hu-HU" sz="4000" spc="-1" strike="noStrike">
                <a:solidFill>
                  <a:srgbClr val="ffffff"/>
                </a:solidFill>
                <a:latin typeface="Jumble"/>
              </a:rPr>
              <a:t>A Bohus Kastély</a:t>
            </a:r>
            <a:endParaRPr b="0" lang="hu-H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Application>LibreOffice/7.3.7.2$Linux_X86_64 LibreOffice_project/30$Build-2</Application>
  <AppVersion>15.0000</AppVersion>
  <Words>92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2024-05-20T19:38:24Z</dcterms:created>
  <dc:creator>Martin Kocsi</dc:creator>
  <dc:description/>
  <dc:language>hu-HU</dc:language>
  <cp:lastModifiedBy>Kocsi Martin Balázs</cp:lastModifiedBy>
  <dcterms:modified xsi:type="dcterms:W3CDTF">2024-05-21T13:06:50Z</dcterms:modified>
  <cp:revision>4</cp:revision>
  <dc:subject/>
  <dc:title>PowerPoint-bemutató</dc:title>
</cp:coreProperties>
</file>