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 lvl="0">
      <a:defRPr lang="hu-H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43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02693F-185C-DD85-AB2E-69A8C437F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2EB9CC2-4B60-4915-8AF8-4030CA603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895F3F-491C-CA09-C18C-81F5FCF48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13BE3F-3250-ED34-36B9-0D0BCB85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1540BC-62B3-EB69-DD5C-82754198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046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AB75B4-9BA1-FFAA-9067-298C9719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103E26E-DDE2-D6A9-3FB9-C0E14E967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77200A-AE6E-2ABD-0F17-DC751A5B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FEBA929-8EF6-8BCE-E9CF-E5D0A09C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5C8456-D33F-D6BD-B6F0-B90DC60D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77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ACC4DD6-0353-4139-B95B-FB6BF7632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B20EC1A-AF8B-3038-098D-4F272EDFE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B54B73-27A5-8C26-322F-8C41D74D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4636E3-2B7C-F681-816D-0A6E4A90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E984BAE-E443-E68B-FA5F-CF38BD54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339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4980C8-0FFD-B106-78E8-C3C28443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B66AFB-48ED-906D-46F0-FB9A334FB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4A48F1-DA87-D28D-D499-7004CD9A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BA24A2-8F19-0748-9175-0177D55C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8E0F3A-7CC5-4EB1-FA3F-178413EB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07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ABD485-156E-7B18-D8BA-A361CDF1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6BAD161-9F1C-D581-CB61-2FC7859EE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EFE29C-1662-4366-22D9-30074B5D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E69983-37F1-9897-40DD-9FF4EE19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ECBC84-B0E5-596C-7E54-DC375860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07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817BD3-B6F8-807E-FDC6-68820217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559F84-3AE6-320A-7301-C8FFF3AA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155525A-3556-7A39-C191-308F6CB01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531C6A1-A6BF-9828-9545-49ED1835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66D4EF-1AB2-DC7F-EFE8-FA3C8604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4278B0-400E-FF1F-7952-78DECC45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072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93FCE0-330E-9F10-E809-1788E81B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BB78D1-DA40-6ECF-E833-AFDED469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C634CFE-EA07-55F2-FF33-ED4EEFDB3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DD7C8C5-2998-5814-A1CA-10D61CF34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70C5976-CF16-4F35-F185-CE8EECFA8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13D382-EED7-B0C1-7ECC-04D1F395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9E97E32-903F-1247-A029-4271A650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DE1EDB5-4CC7-51E7-8E27-ED456BDB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930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EF2B84-9996-52B5-63CF-0F81BBFE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BB0D065-B47E-99A0-04D7-D2BCAA60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82C80FEC-FCAA-CD7A-2B45-DB0E1007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53547B57-429A-49FB-9CBC-13E172AC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6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C97BDCE-0A8F-8F82-03C7-9727DAA92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D3E41AE-1BB8-03C7-2EA0-C75CBC6B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6F7DD02-1CCF-BA60-937E-8199A2FC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433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E96AEC-F512-81D3-4304-39A5E462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4CF8B0-1E40-7783-16D2-73B40355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EE74C7-ACB2-4B58-2B5F-4D84A0EAB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46F936C-F248-D224-6A24-05987505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18C7B18-4309-F59C-7A11-3FF040BA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8A60D18-2EC2-B0FF-65CB-861878E2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2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27A85-1DB8-CE06-73B9-249F9D9D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3519A87-D3B9-5FBC-94D2-422E464D9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0A9D980-D76C-FDBB-573E-22D14F583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8E5FF2C-9AE8-90AC-D146-99562221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028C170-C75D-84EC-CC5C-49FB3777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29DE19-1BE0-F140-EB0B-AA842A79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620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556B1B-22D2-8E25-3C4F-B1DD68101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53985F2-3983-3FE6-45EE-6F8CBBE5F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A6E8AF1-0386-9349-F51C-86B4B3958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DA85C6-A2C5-4265-BED1-9465EEED7683}" type="datetimeFigureOut">
              <a:rPr lang="hu-HU" smtClean="0"/>
              <a:t>2025. 04. 28.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8591D-A499-1CC4-2D0D-2BDB121EB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4250DD-A6B3-B99F-CC58-533F8B691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B71876-8C51-4E71-95DB-F754588C3D8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56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tmarius.ning.com/profiles/blogs/gyulafehervari-erseki-szekesegyhaz-folytatas-a-posztba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78C79616-1D6E-E676-B969-10C443BB3A2A}"/>
              </a:ext>
            </a:extLst>
          </p:cNvPr>
          <p:cNvSpPr/>
          <p:nvPr/>
        </p:nvSpPr>
        <p:spPr>
          <a:xfrm>
            <a:off x="263472" y="-154983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581814" y="3331152"/>
                </a:moveTo>
                <a:lnTo>
                  <a:pt x="10581814" y="3431727"/>
                </a:lnTo>
                <a:cubicBezTo>
                  <a:pt x="10570014" y="3446747"/>
                  <a:pt x="10552982" y="3461229"/>
                  <a:pt x="10530722" y="3475176"/>
                </a:cubicBezTo>
                <a:cubicBezTo>
                  <a:pt x="10508462" y="3489122"/>
                  <a:pt x="10481508" y="3496096"/>
                  <a:pt x="10449860" y="3496096"/>
                </a:cubicBezTo>
                <a:cubicBezTo>
                  <a:pt x="10430013" y="3496096"/>
                  <a:pt x="10413786" y="3490329"/>
                  <a:pt x="10401181" y="3478797"/>
                </a:cubicBezTo>
                <a:cubicBezTo>
                  <a:pt x="10388576" y="3467264"/>
                  <a:pt x="10382273" y="3449965"/>
                  <a:pt x="10382273" y="3426900"/>
                </a:cubicBezTo>
                <a:cubicBezTo>
                  <a:pt x="10382273" y="3395252"/>
                  <a:pt x="10395683" y="3371785"/>
                  <a:pt x="10422503" y="3356497"/>
                </a:cubicBezTo>
                <a:cubicBezTo>
                  <a:pt x="10449324" y="3341210"/>
                  <a:pt x="10502427" y="3332761"/>
                  <a:pt x="10581814" y="3331152"/>
                </a:cubicBezTo>
                <a:close/>
                <a:moveTo>
                  <a:pt x="4666790" y="3331152"/>
                </a:moveTo>
                <a:lnTo>
                  <a:pt x="4666790" y="3431727"/>
                </a:lnTo>
                <a:cubicBezTo>
                  <a:pt x="4654989" y="3446747"/>
                  <a:pt x="4637958" y="3461229"/>
                  <a:pt x="4615697" y="3475176"/>
                </a:cubicBezTo>
                <a:cubicBezTo>
                  <a:pt x="4593437" y="3489122"/>
                  <a:pt x="4566483" y="3496096"/>
                  <a:pt x="4534835" y="3496096"/>
                </a:cubicBezTo>
                <a:cubicBezTo>
                  <a:pt x="4514988" y="3496096"/>
                  <a:pt x="4498762" y="3490329"/>
                  <a:pt x="4486156" y="3478797"/>
                </a:cubicBezTo>
                <a:cubicBezTo>
                  <a:pt x="4473551" y="3467264"/>
                  <a:pt x="4467248" y="3449965"/>
                  <a:pt x="4467248" y="3426900"/>
                </a:cubicBezTo>
                <a:cubicBezTo>
                  <a:pt x="4467248" y="3395252"/>
                  <a:pt x="4480659" y="3371785"/>
                  <a:pt x="4507478" y="3356497"/>
                </a:cubicBezTo>
                <a:cubicBezTo>
                  <a:pt x="4534298" y="3341210"/>
                  <a:pt x="4587402" y="3332761"/>
                  <a:pt x="4666790" y="3331152"/>
                </a:cubicBezTo>
                <a:close/>
                <a:moveTo>
                  <a:pt x="8042424" y="3070461"/>
                </a:moveTo>
                <a:cubicBezTo>
                  <a:pt x="8072999" y="3070461"/>
                  <a:pt x="8100356" y="3079043"/>
                  <a:pt x="8124494" y="3096208"/>
                </a:cubicBezTo>
                <a:cubicBezTo>
                  <a:pt x="8148632" y="3113373"/>
                  <a:pt x="8162043" y="3141802"/>
                  <a:pt x="8164724" y="3181496"/>
                </a:cubicBezTo>
                <a:lnTo>
                  <a:pt x="7921734" y="3181496"/>
                </a:lnTo>
                <a:cubicBezTo>
                  <a:pt x="7925490" y="3145557"/>
                  <a:pt x="7938765" y="3118067"/>
                  <a:pt x="7961562" y="3099024"/>
                </a:cubicBezTo>
                <a:cubicBezTo>
                  <a:pt x="7984360" y="3079982"/>
                  <a:pt x="8011314" y="3070461"/>
                  <a:pt x="8042424" y="3070461"/>
                </a:cubicBezTo>
                <a:close/>
                <a:moveTo>
                  <a:pt x="6099325" y="3070461"/>
                </a:moveTo>
                <a:cubicBezTo>
                  <a:pt x="6129900" y="3070461"/>
                  <a:pt x="6157256" y="3079043"/>
                  <a:pt x="6181394" y="3096208"/>
                </a:cubicBezTo>
                <a:cubicBezTo>
                  <a:pt x="6205532" y="3113373"/>
                  <a:pt x="6218943" y="3141802"/>
                  <a:pt x="6221624" y="3181496"/>
                </a:cubicBezTo>
                <a:lnTo>
                  <a:pt x="5978635" y="3181496"/>
                </a:lnTo>
                <a:cubicBezTo>
                  <a:pt x="5982390" y="3145557"/>
                  <a:pt x="5995665" y="3118067"/>
                  <a:pt x="6018462" y="3099024"/>
                </a:cubicBezTo>
                <a:cubicBezTo>
                  <a:pt x="6041260" y="3079982"/>
                  <a:pt x="6068213" y="3070461"/>
                  <a:pt x="6099325" y="3070461"/>
                </a:cubicBezTo>
                <a:close/>
                <a:moveTo>
                  <a:pt x="9185090" y="2891035"/>
                </a:moveTo>
                <a:lnTo>
                  <a:pt x="9453022" y="3678740"/>
                </a:lnTo>
                <a:lnTo>
                  <a:pt x="9800610" y="3678740"/>
                </a:lnTo>
                <a:lnTo>
                  <a:pt x="10074176" y="2891035"/>
                </a:lnTo>
                <a:lnTo>
                  <a:pt x="9771645" y="2891035"/>
                </a:lnTo>
                <a:lnTo>
                  <a:pt x="9629230" y="3406785"/>
                </a:lnTo>
                <a:lnTo>
                  <a:pt x="9494861" y="2891035"/>
                </a:lnTo>
                <a:close/>
                <a:moveTo>
                  <a:pt x="2656266" y="2891035"/>
                </a:moveTo>
                <a:lnTo>
                  <a:pt x="2656266" y="3408394"/>
                </a:lnTo>
                <a:cubicBezTo>
                  <a:pt x="2656266" y="3504946"/>
                  <a:pt x="2680001" y="3576019"/>
                  <a:pt x="2727473" y="3621613"/>
                </a:cubicBezTo>
                <a:cubicBezTo>
                  <a:pt x="2774944" y="3667207"/>
                  <a:pt x="2837569" y="3690005"/>
                  <a:pt x="2915347" y="3690005"/>
                </a:cubicBezTo>
                <a:cubicBezTo>
                  <a:pt x="2982398" y="3690005"/>
                  <a:pt x="3036172" y="3678070"/>
                  <a:pt x="3076670" y="3654200"/>
                </a:cubicBezTo>
                <a:cubicBezTo>
                  <a:pt x="3117169" y="3630330"/>
                  <a:pt x="3151364" y="3600694"/>
                  <a:pt x="3179257" y="3565291"/>
                </a:cubicBezTo>
                <a:lnTo>
                  <a:pt x="3182475" y="3678740"/>
                </a:lnTo>
                <a:lnTo>
                  <a:pt x="3472132" y="3678740"/>
                </a:lnTo>
                <a:lnTo>
                  <a:pt x="3472132" y="2891035"/>
                </a:lnTo>
                <a:lnTo>
                  <a:pt x="3172016" y="2891035"/>
                </a:lnTo>
                <a:lnTo>
                  <a:pt x="3172016" y="3380233"/>
                </a:lnTo>
                <a:cubicBezTo>
                  <a:pt x="3151632" y="3404907"/>
                  <a:pt x="3130043" y="3423816"/>
                  <a:pt x="3107245" y="3436957"/>
                </a:cubicBezTo>
                <a:cubicBezTo>
                  <a:pt x="3084448" y="3450099"/>
                  <a:pt x="3060444" y="3456670"/>
                  <a:pt x="3035233" y="3456670"/>
                </a:cubicBezTo>
                <a:cubicBezTo>
                  <a:pt x="3018605" y="3456670"/>
                  <a:pt x="3004390" y="3453452"/>
                  <a:pt x="2992589" y="3447015"/>
                </a:cubicBezTo>
                <a:cubicBezTo>
                  <a:pt x="2980788" y="3440578"/>
                  <a:pt x="2971804" y="3431057"/>
                  <a:pt x="2965635" y="3418451"/>
                </a:cubicBezTo>
                <a:cubicBezTo>
                  <a:pt x="2959467" y="3405846"/>
                  <a:pt x="2956382" y="3390425"/>
                  <a:pt x="2956382" y="3372187"/>
                </a:cubicBezTo>
                <a:lnTo>
                  <a:pt x="2956382" y="2891035"/>
                </a:lnTo>
                <a:close/>
                <a:moveTo>
                  <a:pt x="1698440" y="2891035"/>
                </a:moveTo>
                <a:lnTo>
                  <a:pt x="2008212" y="3678740"/>
                </a:lnTo>
                <a:lnTo>
                  <a:pt x="2004189" y="3690005"/>
                </a:lnTo>
                <a:cubicBezTo>
                  <a:pt x="2000971" y="3701805"/>
                  <a:pt x="1988231" y="3710790"/>
                  <a:pt x="1965971" y="3716959"/>
                </a:cubicBezTo>
                <a:cubicBezTo>
                  <a:pt x="1943710" y="3723127"/>
                  <a:pt x="1913269" y="3726212"/>
                  <a:pt x="1874648" y="3726212"/>
                </a:cubicBezTo>
                <a:lnTo>
                  <a:pt x="1796602" y="3726212"/>
                </a:lnTo>
                <a:lnTo>
                  <a:pt x="1796602" y="3966788"/>
                </a:lnTo>
                <a:lnTo>
                  <a:pt x="1910856" y="3966788"/>
                </a:lnTo>
                <a:cubicBezTo>
                  <a:pt x="1997752" y="3966788"/>
                  <a:pt x="2065741" y="3959010"/>
                  <a:pt x="2114822" y="3943454"/>
                </a:cubicBezTo>
                <a:cubicBezTo>
                  <a:pt x="2163903" y="3927899"/>
                  <a:pt x="2201451" y="3904699"/>
                  <a:pt x="2227466" y="3873856"/>
                </a:cubicBezTo>
                <a:cubicBezTo>
                  <a:pt x="2253482" y="3843013"/>
                  <a:pt x="2274804" y="3804258"/>
                  <a:pt x="2291432" y="3757591"/>
                </a:cubicBezTo>
                <a:lnTo>
                  <a:pt x="2319593" y="3678740"/>
                </a:lnTo>
                <a:lnTo>
                  <a:pt x="2587526" y="2891035"/>
                </a:lnTo>
                <a:lnTo>
                  <a:pt x="2284995" y="2891035"/>
                </a:lnTo>
                <a:lnTo>
                  <a:pt x="2159478" y="3403566"/>
                </a:lnTo>
                <a:lnTo>
                  <a:pt x="2008212" y="2891035"/>
                </a:lnTo>
                <a:close/>
                <a:moveTo>
                  <a:pt x="10504573" y="2881380"/>
                </a:moveTo>
                <a:cubicBezTo>
                  <a:pt x="10430549" y="2881380"/>
                  <a:pt x="10365779" y="2889694"/>
                  <a:pt x="10310261" y="2906322"/>
                </a:cubicBezTo>
                <a:cubicBezTo>
                  <a:pt x="10254744" y="2922951"/>
                  <a:pt x="10211697" y="2950844"/>
                  <a:pt x="10181123" y="2990001"/>
                </a:cubicBezTo>
                <a:cubicBezTo>
                  <a:pt x="10150548" y="3029158"/>
                  <a:pt x="10135260" y="3082530"/>
                  <a:pt x="10135260" y="3150117"/>
                </a:cubicBezTo>
                <a:lnTo>
                  <a:pt x="10412043" y="3150117"/>
                </a:lnTo>
                <a:cubicBezTo>
                  <a:pt x="10412043" y="3121151"/>
                  <a:pt x="10420089" y="3100634"/>
                  <a:pt x="10436181" y="3088565"/>
                </a:cubicBezTo>
                <a:cubicBezTo>
                  <a:pt x="10452273" y="3076496"/>
                  <a:pt x="10475071" y="3070461"/>
                  <a:pt x="10504573" y="3070461"/>
                </a:cubicBezTo>
                <a:cubicBezTo>
                  <a:pt x="10529247" y="3070461"/>
                  <a:pt x="10549094" y="3076496"/>
                  <a:pt x="10564113" y="3088565"/>
                </a:cubicBezTo>
                <a:cubicBezTo>
                  <a:pt x="10579132" y="3100634"/>
                  <a:pt x="10586642" y="3122760"/>
                  <a:pt x="10586642" y="3154944"/>
                </a:cubicBezTo>
                <a:lnTo>
                  <a:pt x="10586642" y="3181496"/>
                </a:lnTo>
                <a:cubicBezTo>
                  <a:pt x="10487407" y="3184715"/>
                  <a:pt x="10400108" y="3193029"/>
                  <a:pt x="10324744" y="3206439"/>
                </a:cubicBezTo>
                <a:cubicBezTo>
                  <a:pt x="10249380" y="3219849"/>
                  <a:pt x="10190509" y="3245060"/>
                  <a:pt x="10148134" y="3282072"/>
                </a:cubicBezTo>
                <a:cubicBezTo>
                  <a:pt x="10105759" y="3319083"/>
                  <a:pt x="10084570" y="3374869"/>
                  <a:pt x="10084570" y="3449429"/>
                </a:cubicBezTo>
                <a:cubicBezTo>
                  <a:pt x="10084570" y="3504678"/>
                  <a:pt x="10097578" y="3550272"/>
                  <a:pt x="10123593" y="3586211"/>
                </a:cubicBezTo>
                <a:cubicBezTo>
                  <a:pt x="10149609" y="3622150"/>
                  <a:pt x="10182865" y="3648702"/>
                  <a:pt x="10223364" y="3665867"/>
                </a:cubicBezTo>
                <a:cubicBezTo>
                  <a:pt x="10263863" y="3683031"/>
                  <a:pt x="10305300" y="3691614"/>
                  <a:pt x="10347675" y="3691614"/>
                </a:cubicBezTo>
                <a:cubicBezTo>
                  <a:pt x="10401852" y="3691614"/>
                  <a:pt x="10447848" y="3683166"/>
                  <a:pt x="10485664" y="3666269"/>
                </a:cubicBezTo>
                <a:cubicBezTo>
                  <a:pt x="10523481" y="3649372"/>
                  <a:pt x="10557676" y="3625100"/>
                  <a:pt x="10588251" y="3593452"/>
                </a:cubicBezTo>
                <a:lnTo>
                  <a:pt x="10597102" y="3678740"/>
                </a:lnTo>
                <a:lnTo>
                  <a:pt x="10877103" y="3678740"/>
                </a:lnTo>
                <a:lnTo>
                  <a:pt x="10877103" y="3148507"/>
                </a:lnTo>
                <a:cubicBezTo>
                  <a:pt x="10877103" y="3099159"/>
                  <a:pt x="10869191" y="3057588"/>
                  <a:pt x="10853368" y="3023794"/>
                </a:cubicBezTo>
                <a:cubicBezTo>
                  <a:pt x="10837544" y="2990001"/>
                  <a:pt x="10813942" y="2962510"/>
                  <a:pt x="10782563" y="2941322"/>
                </a:cubicBezTo>
                <a:cubicBezTo>
                  <a:pt x="10751183" y="2920135"/>
                  <a:pt x="10712294" y="2904847"/>
                  <a:pt x="10665895" y="2895460"/>
                </a:cubicBezTo>
                <a:cubicBezTo>
                  <a:pt x="10619497" y="2886073"/>
                  <a:pt x="10565722" y="2881380"/>
                  <a:pt x="10504573" y="2881380"/>
                </a:cubicBezTo>
                <a:close/>
                <a:moveTo>
                  <a:pt x="8042424" y="2881380"/>
                </a:moveTo>
                <a:cubicBezTo>
                  <a:pt x="7960355" y="2881380"/>
                  <a:pt x="7887271" y="2896667"/>
                  <a:pt x="7823170" y="2927242"/>
                </a:cubicBezTo>
                <a:cubicBezTo>
                  <a:pt x="7759071" y="2957817"/>
                  <a:pt x="7708784" y="3002606"/>
                  <a:pt x="7672307" y="3061611"/>
                </a:cubicBezTo>
                <a:cubicBezTo>
                  <a:pt x="7635833" y="3120615"/>
                  <a:pt x="7617594" y="3193297"/>
                  <a:pt x="7617594" y="3279658"/>
                </a:cubicBezTo>
                <a:cubicBezTo>
                  <a:pt x="7617594" y="3375137"/>
                  <a:pt x="7636235" y="3453452"/>
                  <a:pt x="7673514" y="3514601"/>
                </a:cubicBezTo>
                <a:cubicBezTo>
                  <a:pt x="7710795" y="3575751"/>
                  <a:pt x="7762020" y="3620809"/>
                  <a:pt x="7827193" y="3649775"/>
                </a:cubicBezTo>
                <a:cubicBezTo>
                  <a:pt x="7892366" y="3678740"/>
                  <a:pt x="7966256" y="3693223"/>
                  <a:pt x="8048861" y="3693223"/>
                </a:cubicBezTo>
                <a:cubicBezTo>
                  <a:pt x="8127177" y="3693223"/>
                  <a:pt x="8196238" y="3683970"/>
                  <a:pt x="8256046" y="3665464"/>
                </a:cubicBezTo>
                <a:cubicBezTo>
                  <a:pt x="8315856" y="3646958"/>
                  <a:pt x="8363327" y="3617054"/>
                  <a:pt x="8398461" y="3575751"/>
                </a:cubicBezTo>
                <a:cubicBezTo>
                  <a:pt x="8433596" y="3534448"/>
                  <a:pt x="8453308" y="3479735"/>
                  <a:pt x="8457598" y="3411612"/>
                </a:cubicBezTo>
                <a:lnTo>
                  <a:pt x="8179207" y="3411612"/>
                </a:lnTo>
                <a:cubicBezTo>
                  <a:pt x="8177597" y="3440578"/>
                  <a:pt x="8165126" y="3461364"/>
                  <a:pt x="8141793" y="3473969"/>
                </a:cubicBezTo>
                <a:cubicBezTo>
                  <a:pt x="8118459" y="3486574"/>
                  <a:pt x="8089091" y="3492877"/>
                  <a:pt x="8053689" y="3492877"/>
                </a:cubicBezTo>
                <a:cubicBezTo>
                  <a:pt x="8020969" y="3492877"/>
                  <a:pt x="7994550" y="3485904"/>
                  <a:pt x="7974435" y="3471957"/>
                </a:cubicBezTo>
                <a:cubicBezTo>
                  <a:pt x="7954320" y="3458011"/>
                  <a:pt x="7939704" y="3439505"/>
                  <a:pt x="7930585" y="3416440"/>
                </a:cubicBezTo>
                <a:cubicBezTo>
                  <a:pt x="7921467" y="3393375"/>
                  <a:pt x="7916371" y="3368700"/>
                  <a:pt x="7915297" y="3342417"/>
                </a:cubicBezTo>
                <a:lnTo>
                  <a:pt x="8457598" y="3342417"/>
                </a:lnTo>
                <a:cubicBezTo>
                  <a:pt x="8458672" y="3336516"/>
                  <a:pt x="8459477" y="3329275"/>
                  <a:pt x="8460012" y="3320692"/>
                </a:cubicBezTo>
                <a:cubicBezTo>
                  <a:pt x="8460550" y="3312110"/>
                  <a:pt x="8460817" y="3305137"/>
                  <a:pt x="8460817" y="3299773"/>
                </a:cubicBezTo>
                <a:cubicBezTo>
                  <a:pt x="8460817" y="3162990"/>
                  <a:pt x="8423001" y="3059062"/>
                  <a:pt x="8347368" y="2987989"/>
                </a:cubicBezTo>
                <a:cubicBezTo>
                  <a:pt x="8271736" y="2916916"/>
                  <a:pt x="8170089" y="2881380"/>
                  <a:pt x="8042424" y="2881380"/>
                </a:cubicBezTo>
                <a:close/>
                <a:moveTo>
                  <a:pt x="6099325" y="2881380"/>
                </a:moveTo>
                <a:cubicBezTo>
                  <a:pt x="6017255" y="2881380"/>
                  <a:pt x="5944171" y="2896667"/>
                  <a:pt x="5880071" y="2927242"/>
                </a:cubicBezTo>
                <a:cubicBezTo>
                  <a:pt x="5815971" y="2957817"/>
                  <a:pt x="5765683" y="3002606"/>
                  <a:pt x="5729208" y="3061611"/>
                </a:cubicBezTo>
                <a:cubicBezTo>
                  <a:pt x="5692733" y="3120615"/>
                  <a:pt x="5674495" y="3193297"/>
                  <a:pt x="5674495" y="3279658"/>
                </a:cubicBezTo>
                <a:cubicBezTo>
                  <a:pt x="5674495" y="3375137"/>
                  <a:pt x="5693135" y="3453452"/>
                  <a:pt x="5730415" y="3514601"/>
                </a:cubicBezTo>
                <a:cubicBezTo>
                  <a:pt x="5767694" y="3575751"/>
                  <a:pt x="5818922" y="3620809"/>
                  <a:pt x="5884094" y="3649775"/>
                </a:cubicBezTo>
                <a:cubicBezTo>
                  <a:pt x="5949267" y="3678740"/>
                  <a:pt x="6023156" y="3693223"/>
                  <a:pt x="6105762" y="3693223"/>
                </a:cubicBezTo>
                <a:cubicBezTo>
                  <a:pt x="6184076" y="3693223"/>
                  <a:pt x="6253138" y="3683970"/>
                  <a:pt x="6312947" y="3665464"/>
                </a:cubicBezTo>
                <a:cubicBezTo>
                  <a:pt x="6372755" y="3646958"/>
                  <a:pt x="6420227" y="3617054"/>
                  <a:pt x="6455361" y="3575751"/>
                </a:cubicBezTo>
                <a:cubicBezTo>
                  <a:pt x="6490496" y="3534448"/>
                  <a:pt x="6510208" y="3479735"/>
                  <a:pt x="6514499" y="3411612"/>
                </a:cubicBezTo>
                <a:lnTo>
                  <a:pt x="6236107" y="3411612"/>
                </a:lnTo>
                <a:cubicBezTo>
                  <a:pt x="6234498" y="3440578"/>
                  <a:pt x="6222027" y="3461364"/>
                  <a:pt x="6198693" y="3473969"/>
                </a:cubicBezTo>
                <a:cubicBezTo>
                  <a:pt x="6175360" y="3486574"/>
                  <a:pt x="6145992" y="3492877"/>
                  <a:pt x="6110589" y="3492877"/>
                </a:cubicBezTo>
                <a:cubicBezTo>
                  <a:pt x="6077869" y="3492877"/>
                  <a:pt x="6051451" y="3485904"/>
                  <a:pt x="6031336" y="3471957"/>
                </a:cubicBezTo>
                <a:cubicBezTo>
                  <a:pt x="6011221" y="3458011"/>
                  <a:pt x="5996604" y="3439505"/>
                  <a:pt x="5987485" y="3416440"/>
                </a:cubicBezTo>
                <a:cubicBezTo>
                  <a:pt x="5978367" y="3393375"/>
                  <a:pt x="5973270" y="3368700"/>
                  <a:pt x="5972198" y="3342417"/>
                </a:cubicBezTo>
                <a:lnTo>
                  <a:pt x="6514499" y="3342417"/>
                </a:lnTo>
                <a:cubicBezTo>
                  <a:pt x="6515572" y="3336516"/>
                  <a:pt x="6516377" y="3329275"/>
                  <a:pt x="6516913" y="3320692"/>
                </a:cubicBezTo>
                <a:cubicBezTo>
                  <a:pt x="6517450" y="3312110"/>
                  <a:pt x="6517718" y="3305137"/>
                  <a:pt x="6517718" y="3299773"/>
                </a:cubicBezTo>
                <a:cubicBezTo>
                  <a:pt x="6517718" y="3162990"/>
                  <a:pt x="6479902" y="3059062"/>
                  <a:pt x="6404269" y="2987989"/>
                </a:cubicBezTo>
                <a:cubicBezTo>
                  <a:pt x="6328636" y="2916916"/>
                  <a:pt x="6226989" y="2881380"/>
                  <a:pt x="6099325" y="2881380"/>
                </a:cubicBezTo>
                <a:close/>
                <a:moveTo>
                  <a:pt x="4589547" y="2881380"/>
                </a:moveTo>
                <a:cubicBezTo>
                  <a:pt x="4515525" y="2881380"/>
                  <a:pt x="4450754" y="2889694"/>
                  <a:pt x="4395236" y="2906322"/>
                </a:cubicBezTo>
                <a:cubicBezTo>
                  <a:pt x="4339719" y="2922951"/>
                  <a:pt x="4296673" y="2950844"/>
                  <a:pt x="4266098" y="2990001"/>
                </a:cubicBezTo>
                <a:cubicBezTo>
                  <a:pt x="4235523" y="3029158"/>
                  <a:pt x="4220235" y="3082530"/>
                  <a:pt x="4220235" y="3150117"/>
                </a:cubicBezTo>
                <a:lnTo>
                  <a:pt x="4497018" y="3150117"/>
                </a:lnTo>
                <a:cubicBezTo>
                  <a:pt x="4497018" y="3121151"/>
                  <a:pt x="4505064" y="3100634"/>
                  <a:pt x="4521157" y="3088565"/>
                </a:cubicBezTo>
                <a:cubicBezTo>
                  <a:pt x="4537249" y="3076496"/>
                  <a:pt x="4560046" y="3070461"/>
                  <a:pt x="4589547" y="3070461"/>
                </a:cubicBezTo>
                <a:cubicBezTo>
                  <a:pt x="4614222" y="3070461"/>
                  <a:pt x="4634069" y="3076496"/>
                  <a:pt x="4649088" y="3088565"/>
                </a:cubicBezTo>
                <a:cubicBezTo>
                  <a:pt x="4664108" y="3100634"/>
                  <a:pt x="4671617" y="3122760"/>
                  <a:pt x="4671617" y="3154944"/>
                </a:cubicBezTo>
                <a:lnTo>
                  <a:pt x="4671617" y="3181496"/>
                </a:lnTo>
                <a:cubicBezTo>
                  <a:pt x="4572384" y="3184715"/>
                  <a:pt x="4485084" y="3193029"/>
                  <a:pt x="4409719" y="3206439"/>
                </a:cubicBezTo>
                <a:cubicBezTo>
                  <a:pt x="4334356" y="3219849"/>
                  <a:pt x="4275485" y="3245060"/>
                  <a:pt x="4233110" y="3282072"/>
                </a:cubicBezTo>
                <a:cubicBezTo>
                  <a:pt x="4190734" y="3319083"/>
                  <a:pt x="4169545" y="3374869"/>
                  <a:pt x="4169545" y="3449429"/>
                </a:cubicBezTo>
                <a:cubicBezTo>
                  <a:pt x="4169545" y="3504678"/>
                  <a:pt x="4182553" y="3550272"/>
                  <a:pt x="4208569" y="3586211"/>
                </a:cubicBezTo>
                <a:cubicBezTo>
                  <a:pt x="4234584" y="3622150"/>
                  <a:pt x="4267841" y="3648702"/>
                  <a:pt x="4308339" y="3665867"/>
                </a:cubicBezTo>
                <a:cubicBezTo>
                  <a:pt x="4348838" y="3683031"/>
                  <a:pt x="4390274" y="3691614"/>
                  <a:pt x="4432650" y="3691614"/>
                </a:cubicBezTo>
                <a:cubicBezTo>
                  <a:pt x="4486828" y="3691614"/>
                  <a:pt x="4532823" y="3683166"/>
                  <a:pt x="4570639" y="3666269"/>
                </a:cubicBezTo>
                <a:cubicBezTo>
                  <a:pt x="4608456" y="3649372"/>
                  <a:pt x="4642652" y="3625100"/>
                  <a:pt x="4673226" y="3593452"/>
                </a:cubicBezTo>
                <a:lnTo>
                  <a:pt x="4682077" y="3678740"/>
                </a:lnTo>
                <a:lnTo>
                  <a:pt x="4962078" y="3678740"/>
                </a:lnTo>
                <a:lnTo>
                  <a:pt x="4962078" y="3148507"/>
                </a:lnTo>
                <a:cubicBezTo>
                  <a:pt x="4962078" y="3099159"/>
                  <a:pt x="4954167" y="3057588"/>
                  <a:pt x="4938343" y="3023794"/>
                </a:cubicBezTo>
                <a:cubicBezTo>
                  <a:pt x="4922519" y="2990001"/>
                  <a:pt x="4898917" y="2962510"/>
                  <a:pt x="4867538" y="2941322"/>
                </a:cubicBezTo>
                <a:cubicBezTo>
                  <a:pt x="4836158" y="2920135"/>
                  <a:pt x="4797269" y="2904847"/>
                  <a:pt x="4750870" y="2895460"/>
                </a:cubicBezTo>
                <a:cubicBezTo>
                  <a:pt x="4704472" y="2886073"/>
                  <a:pt x="4650698" y="2881380"/>
                  <a:pt x="4589547" y="2881380"/>
                </a:cubicBezTo>
                <a:close/>
                <a:moveTo>
                  <a:pt x="11581242" y="2879770"/>
                </a:moveTo>
                <a:cubicBezTo>
                  <a:pt x="11527602" y="2879770"/>
                  <a:pt x="11479728" y="2891303"/>
                  <a:pt x="11437620" y="2914368"/>
                </a:cubicBezTo>
                <a:cubicBezTo>
                  <a:pt x="11395512" y="2937434"/>
                  <a:pt x="11365340" y="2975786"/>
                  <a:pt x="11347103" y="3029427"/>
                </a:cubicBezTo>
                <a:lnTo>
                  <a:pt x="11343884" y="2891035"/>
                </a:lnTo>
                <a:lnTo>
                  <a:pt x="11052618" y="2891035"/>
                </a:lnTo>
                <a:lnTo>
                  <a:pt x="11052618" y="3678740"/>
                </a:lnTo>
                <a:lnTo>
                  <a:pt x="11351930" y="3678740"/>
                </a:lnTo>
                <a:lnTo>
                  <a:pt x="11351930" y="3205634"/>
                </a:lnTo>
                <a:cubicBezTo>
                  <a:pt x="11369095" y="3180960"/>
                  <a:pt x="11390685" y="3162722"/>
                  <a:pt x="11416701" y="3150921"/>
                </a:cubicBezTo>
                <a:cubicBezTo>
                  <a:pt x="11442716" y="3139121"/>
                  <a:pt x="11469804" y="3131343"/>
                  <a:pt x="11497965" y="3127588"/>
                </a:cubicBezTo>
                <a:cubicBezTo>
                  <a:pt x="11526126" y="3123833"/>
                  <a:pt x="11552276" y="3121956"/>
                  <a:pt x="11576414" y="3121956"/>
                </a:cubicBezTo>
                <a:lnTo>
                  <a:pt x="11595725" y="3121956"/>
                </a:lnTo>
                <a:lnTo>
                  <a:pt x="11595725" y="2879770"/>
                </a:lnTo>
                <a:close/>
                <a:moveTo>
                  <a:pt x="9133316" y="2879770"/>
                </a:moveTo>
                <a:cubicBezTo>
                  <a:pt x="9079676" y="2879770"/>
                  <a:pt x="9031802" y="2891303"/>
                  <a:pt x="8989695" y="2914368"/>
                </a:cubicBezTo>
                <a:cubicBezTo>
                  <a:pt x="8947587" y="2937434"/>
                  <a:pt x="8917415" y="2975786"/>
                  <a:pt x="8899177" y="3029427"/>
                </a:cubicBezTo>
                <a:lnTo>
                  <a:pt x="8895959" y="2891035"/>
                </a:lnTo>
                <a:lnTo>
                  <a:pt x="8604692" y="2891035"/>
                </a:lnTo>
                <a:lnTo>
                  <a:pt x="8604692" y="3678740"/>
                </a:lnTo>
                <a:lnTo>
                  <a:pt x="8904005" y="3678740"/>
                </a:lnTo>
                <a:lnTo>
                  <a:pt x="8904005" y="3205634"/>
                </a:lnTo>
                <a:cubicBezTo>
                  <a:pt x="8921169" y="3180960"/>
                  <a:pt x="8942760" y="3162722"/>
                  <a:pt x="8968775" y="3150921"/>
                </a:cubicBezTo>
                <a:cubicBezTo>
                  <a:pt x="8994790" y="3139121"/>
                  <a:pt x="9021879" y="3131343"/>
                  <a:pt x="9050040" y="3127588"/>
                </a:cubicBezTo>
                <a:cubicBezTo>
                  <a:pt x="9078201" y="3123833"/>
                  <a:pt x="9104350" y="3121956"/>
                  <a:pt x="9128489" y="3121956"/>
                </a:cubicBezTo>
                <a:lnTo>
                  <a:pt x="9147799" y="3121956"/>
                </a:lnTo>
                <a:lnTo>
                  <a:pt x="9147799" y="2879770"/>
                </a:lnTo>
                <a:close/>
                <a:moveTo>
                  <a:pt x="6661593" y="2595746"/>
                </a:moveTo>
                <a:lnTo>
                  <a:pt x="6661593" y="3678740"/>
                </a:lnTo>
                <a:lnTo>
                  <a:pt x="6960905" y="3678740"/>
                </a:lnTo>
                <a:lnTo>
                  <a:pt x="6960905" y="3189542"/>
                </a:lnTo>
                <a:cubicBezTo>
                  <a:pt x="6982897" y="3163795"/>
                  <a:pt x="7004756" y="3144753"/>
                  <a:pt x="7026480" y="3132415"/>
                </a:cubicBezTo>
                <a:cubicBezTo>
                  <a:pt x="7048204" y="3120078"/>
                  <a:pt x="7071403" y="3113910"/>
                  <a:pt x="7096078" y="3113910"/>
                </a:cubicBezTo>
                <a:cubicBezTo>
                  <a:pt x="7113243" y="3113910"/>
                  <a:pt x="7127860" y="3117128"/>
                  <a:pt x="7139929" y="3123565"/>
                </a:cubicBezTo>
                <a:cubicBezTo>
                  <a:pt x="7151998" y="3130002"/>
                  <a:pt x="7161251" y="3139389"/>
                  <a:pt x="7167688" y="3151726"/>
                </a:cubicBezTo>
                <a:cubicBezTo>
                  <a:pt x="7174124" y="3164063"/>
                  <a:pt x="7177343" y="3179350"/>
                  <a:pt x="7177343" y="3197588"/>
                </a:cubicBezTo>
                <a:lnTo>
                  <a:pt x="7177343" y="3678740"/>
                </a:lnTo>
                <a:lnTo>
                  <a:pt x="7476655" y="3678740"/>
                </a:lnTo>
                <a:lnTo>
                  <a:pt x="7476655" y="3161381"/>
                </a:lnTo>
                <a:cubicBezTo>
                  <a:pt x="7476655" y="3063220"/>
                  <a:pt x="7452919" y="2991744"/>
                  <a:pt x="7405447" y="2946955"/>
                </a:cubicBezTo>
                <a:cubicBezTo>
                  <a:pt x="7357976" y="2902165"/>
                  <a:pt x="7295083" y="2879770"/>
                  <a:pt x="7216768" y="2879770"/>
                </a:cubicBezTo>
                <a:cubicBezTo>
                  <a:pt x="7150791" y="2879770"/>
                  <a:pt x="7097687" y="2891705"/>
                  <a:pt x="7057457" y="2915575"/>
                </a:cubicBezTo>
                <a:cubicBezTo>
                  <a:pt x="7017227" y="2939445"/>
                  <a:pt x="6982897" y="2969081"/>
                  <a:pt x="6954468" y="3004484"/>
                </a:cubicBezTo>
                <a:lnTo>
                  <a:pt x="6954468" y="2595746"/>
                </a:lnTo>
                <a:close/>
                <a:moveTo>
                  <a:pt x="5554507" y="2595746"/>
                </a:moveTo>
                <a:cubicBezTo>
                  <a:pt x="5481557" y="2595746"/>
                  <a:pt x="5420809" y="2600171"/>
                  <a:pt x="5372265" y="2609022"/>
                </a:cubicBezTo>
                <a:cubicBezTo>
                  <a:pt x="5323720" y="2617873"/>
                  <a:pt x="5285234" y="2633026"/>
                  <a:pt x="5256805" y="2654482"/>
                </a:cubicBezTo>
                <a:cubicBezTo>
                  <a:pt x="5228375" y="2675938"/>
                  <a:pt x="5207992" y="2705440"/>
                  <a:pt x="5195655" y="2742988"/>
                </a:cubicBezTo>
                <a:cubicBezTo>
                  <a:pt x="5183318" y="2780536"/>
                  <a:pt x="5177149" y="2827739"/>
                  <a:pt x="5177149" y="2884598"/>
                </a:cubicBezTo>
                <a:lnTo>
                  <a:pt x="5177149" y="2891035"/>
                </a:lnTo>
                <a:lnTo>
                  <a:pt x="5048413" y="2891035"/>
                </a:lnTo>
                <a:lnTo>
                  <a:pt x="5048413" y="3118737"/>
                </a:lnTo>
                <a:lnTo>
                  <a:pt x="5177149" y="3118737"/>
                </a:lnTo>
                <a:lnTo>
                  <a:pt x="5177149" y="3678740"/>
                </a:lnTo>
                <a:lnTo>
                  <a:pt x="5477265" y="3678740"/>
                </a:lnTo>
                <a:lnTo>
                  <a:pt x="5477265" y="3118737"/>
                </a:lnTo>
                <a:lnTo>
                  <a:pt x="5630140" y="3118737"/>
                </a:lnTo>
                <a:lnTo>
                  <a:pt x="5630140" y="2891035"/>
                </a:lnTo>
                <a:lnTo>
                  <a:pt x="5477265" y="2891035"/>
                </a:lnTo>
                <a:lnTo>
                  <a:pt x="5477265" y="2886207"/>
                </a:lnTo>
                <a:cubicBezTo>
                  <a:pt x="5477265" y="2852414"/>
                  <a:pt x="5482764" y="2830288"/>
                  <a:pt x="5493759" y="2819827"/>
                </a:cubicBezTo>
                <a:cubicBezTo>
                  <a:pt x="5504755" y="2809368"/>
                  <a:pt x="5526615" y="2804138"/>
                  <a:pt x="5559335" y="2804138"/>
                </a:cubicBezTo>
                <a:lnTo>
                  <a:pt x="5628530" y="2804138"/>
                </a:lnTo>
                <a:lnTo>
                  <a:pt x="5628530" y="2595746"/>
                </a:lnTo>
                <a:close/>
                <a:moveTo>
                  <a:pt x="3654912" y="2595746"/>
                </a:moveTo>
                <a:lnTo>
                  <a:pt x="3654912" y="3383451"/>
                </a:lnTo>
                <a:cubicBezTo>
                  <a:pt x="3654912" y="3459084"/>
                  <a:pt x="3665908" y="3518356"/>
                  <a:pt x="3687900" y="3561268"/>
                </a:cubicBezTo>
                <a:cubicBezTo>
                  <a:pt x="3709893" y="3604180"/>
                  <a:pt x="3748246" y="3634487"/>
                  <a:pt x="3802958" y="3652188"/>
                </a:cubicBezTo>
                <a:cubicBezTo>
                  <a:pt x="3857672" y="3669890"/>
                  <a:pt x="3933572" y="3678740"/>
                  <a:pt x="4030661" y="3678740"/>
                </a:cubicBezTo>
                <a:lnTo>
                  <a:pt x="4096639" y="3678740"/>
                </a:lnTo>
                <a:lnTo>
                  <a:pt x="4096639" y="3449429"/>
                </a:lnTo>
                <a:lnTo>
                  <a:pt x="4033880" y="3449429"/>
                </a:lnTo>
                <a:cubicBezTo>
                  <a:pt x="4000086" y="3449429"/>
                  <a:pt x="3978094" y="3443394"/>
                  <a:pt x="3967902" y="3431325"/>
                </a:cubicBezTo>
                <a:cubicBezTo>
                  <a:pt x="3957710" y="3419256"/>
                  <a:pt x="3952615" y="3396861"/>
                  <a:pt x="3952615" y="3364141"/>
                </a:cubicBezTo>
                <a:lnTo>
                  <a:pt x="3952615" y="2595746"/>
                </a:lnTo>
                <a:close/>
                <a:moveTo>
                  <a:pt x="1171896" y="2581263"/>
                </a:moveTo>
                <a:cubicBezTo>
                  <a:pt x="1063006" y="2581263"/>
                  <a:pt x="967527" y="2603255"/>
                  <a:pt x="885457" y="2647240"/>
                </a:cubicBezTo>
                <a:cubicBezTo>
                  <a:pt x="803388" y="2691225"/>
                  <a:pt x="739422" y="2754655"/>
                  <a:pt x="693560" y="2837529"/>
                </a:cubicBezTo>
                <a:cubicBezTo>
                  <a:pt x="647698" y="2920403"/>
                  <a:pt x="624766" y="3020576"/>
                  <a:pt x="624766" y="3138048"/>
                </a:cubicBezTo>
                <a:cubicBezTo>
                  <a:pt x="624766" y="3254983"/>
                  <a:pt x="647698" y="3354888"/>
                  <a:pt x="693560" y="3437762"/>
                </a:cubicBezTo>
                <a:cubicBezTo>
                  <a:pt x="739422" y="3520636"/>
                  <a:pt x="803388" y="3583931"/>
                  <a:pt x="885457" y="3627648"/>
                </a:cubicBezTo>
                <a:cubicBezTo>
                  <a:pt x="967527" y="3671365"/>
                  <a:pt x="1063006" y="3693223"/>
                  <a:pt x="1171896" y="3693223"/>
                </a:cubicBezTo>
                <a:cubicBezTo>
                  <a:pt x="1282931" y="3693223"/>
                  <a:pt x="1376131" y="3672572"/>
                  <a:pt x="1451495" y="3631269"/>
                </a:cubicBezTo>
                <a:cubicBezTo>
                  <a:pt x="1526859" y="3589966"/>
                  <a:pt x="1583718" y="3531364"/>
                  <a:pt x="1622070" y="3455463"/>
                </a:cubicBezTo>
                <a:cubicBezTo>
                  <a:pt x="1660423" y="3379562"/>
                  <a:pt x="1679600" y="3290386"/>
                  <a:pt x="1679600" y="3187933"/>
                </a:cubicBezTo>
                <a:lnTo>
                  <a:pt x="1679600" y="3064024"/>
                </a:lnTo>
                <a:lnTo>
                  <a:pt x="1150172" y="3064024"/>
                </a:lnTo>
                <a:lnTo>
                  <a:pt x="1150172" y="3304600"/>
                </a:lnTo>
                <a:lnTo>
                  <a:pt x="1364196" y="3304600"/>
                </a:lnTo>
                <a:cubicBezTo>
                  <a:pt x="1358295" y="3329811"/>
                  <a:pt x="1347433" y="3351938"/>
                  <a:pt x="1331609" y="3370980"/>
                </a:cubicBezTo>
                <a:cubicBezTo>
                  <a:pt x="1315785" y="3390022"/>
                  <a:pt x="1294732" y="3404907"/>
                  <a:pt x="1268448" y="3415635"/>
                </a:cubicBezTo>
                <a:cubicBezTo>
                  <a:pt x="1242164" y="3426363"/>
                  <a:pt x="1209980" y="3431727"/>
                  <a:pt x="1171896" y="3431727"/>
                </a:cubicBezTo>
                <a:cubicBezTo>
                  <a:pt x="1117183" y="3431727"/>
                  <a:pt x="1073466" y="3418720"/>
                  <a:pt x="1040745" y="3392704"/>
                </a:cubicBezTo>
                <a:cubicBezTo>
                  <a:pt x="1008025" y="3366689"/>
                  <a:pt x="984558" y="3331420"/>
                  <a:pt x="970343" y="3286899"/>
                </a:cubicBezTo>
                <a:cubicBezTo>
                  <a:pt x="956128" y="3242378"/>
                  <a:pt x="949021" y="3192761"/>
                  <a:pt x="949021" y="3138048"/>
                </a:cubicBezTo>
                <a:cubicBezTo>
                  <a:pt x="949021" y="3082798"/>
                  <a:pt x="955994" y="3033315"/>
                  <a:pt x="969941" y="2989599"/>
                </a:cubicBezTo>
                <a:cubicBezTo>
                  <a:pt x="983887" y="2945882"/>
                  <a:pt x="1006684" y="2911150"/>
                  <a:pt x="1038332" y="2885403"/>
                </a:cubicBezTo>
                <a:cubicBezTo>
                  <a:pt x="1069980" y="2859655"/>
                  <a:pt x="1111819" y="2846782"/>
                  <a:pt x="1163850" y="2846782"/>
                </a:cubicBezTo>
                <a:cubicBezTo>
                  <a:pt x="1201398" y="2846782"/>
                  <a:pt x="1233046" y="2852146"/>
                  <a:pt x="1258793" y="2862874"/>
                </a:cubicBezTo>
                <a:cubicBezTo>
                  <a:pt x="1284540" y="2873602"/>
                  <a:pt x="1304789" y="2888621"/>
                  <a:pt x="1319540" y="2907931"/>
                </a:cubicBezTo>
                <a:cubicBezTo>
                  <a:pt x="1334291" y="2927242"/>
                  <a:pt x="1343813" y="2950307"/>
                  <a:pt x="1348104" y="2977127"/>
                </a:cubicBezTo>
                <a:lnTo>
                  <a:pt x="1673968" y="2977127"/>
                </a:lnTo>
                <a:cubicBezTo>
                  <a:pt x="1669676" y="2907395"/>
                  <a:pt x="1652780" y="2847452"/>
                  <a:pt x="1623278" y="2797299"/>
                </a:cubicBezTo>
                <a:cubicBezTo>
                  <a:pt x="1593775" y="2747145"/>
                  <a:pt x="1555423" y="2706110"/>
                  <a:pt x="1508220" y="2674194"/>
                </a:cubicBezTo>
                <a:cubicBezTo>
                  <a:pt x="1461016" y="2642279"/>
                  <a:pt x="1408449" y="2618811"/>
                  <a:pt x="1350517" y="2603792"/>
                </a:cubicBezTo>
                <a:cubicBezTo>
                  <a:pt x="1292586" y="2588773"/>
                  <a:pt x="1233046" y="2581263"/>
                  <a:pt x="1171896" y="2581263"/>
                </a:cubicBezTo>
                <a:close/>
                <a:moveTo>
                  <a:pt x="10515837" y="2563562"/>
                </a:moveTo>
                <a:lnTo>
                  <a:pt x="10362963" y="2792069"/>
                </a:lnTo>
                <a:lnTo>
                  <a:pt x="10578596" y="2792069"/>
                </a:lnTo>
                <a:lnTo>
                  <a:pt x="10827218" y="2563562"/>
                </a:lnTo>
                <a:close/>
                <a:moveTo>
                  <a:pt x="8039206" y="2563562"/>
                </a:moveTo>
                <a:lnTo>
                  <a:pt x="7886331" y="2792069"/>
                </a:lnTo>
                <a:lnTo>
                  <a:pt x="8101965" y="2792069"/>
                </a:lnTo>
                <a:lnTo>
                  <a:pt x="8350587" y="256356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66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zövegdoboz 17">
            <a:extLst>
              <a:ext uri="{FF2B5EF4-FFF2-40B4-BE49-F238E27FC236}">
                <a16:creationId xmlns:a16="http://schemas.microsoft.com/office/drawing/2014/main" id="{1E48626F-7BCA-F156-9BAB-231158718D60}"/>
              </a:ext>
            </a:extLst>
          </p:cNvPr>
          <p:cNvSpPr txBox="1"/>
          <p:nvPr/>
        </p:nvSpPr>
        <p:spPr>
          <a:xfrm>
            <a:off x="0" y="1418153"/>
            <a:ext cx="7526216" cy="2677656"/>
          </a:xfrm>
          <a:prstGeom prst="rect">
            <a:avLst/>
          </a:prstGeom>
          <a:solidFill>
            <a:srgbClr val="000000">
              <a:alpha val="16863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Gyulafehérvár városa a Maros és az Ompoly összefolyásánál emelkedő 230 m magas fennsíkon fekszik Romániában, Erdélyben, Fehér megye székhelyeként. Erdély ősi történelmi fővárosa, az Erdélyi Fejedelemség fővárosa is volt,  a román ortodox egyház erdélyi székvárosa.</a:t>
            </a:r>
          </a:p>
          <a:p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Szabadkézi sokszög: alakzat 7">
            <a:extLst>
              <a:ext uri="{FF2B5EF4-FFF2-40B4-BE49-F238E27FC236}">
                <a16:creationId xmlns:a16="http://schemas.microsoft.com/office/drawing/2014/main" id="{78C79616-1D6E-E676-B969-10C443BB3A2A}"/>
              </a:ext>
            </a:extLst>
          </p:cNvPr>
          <p:cNvSpPr/>
          <p:nvPr/>
        </p:nvSpPr>
        <p:spPr>
          <a:xfrm>
            <a:off x="-51003200" y="-160020000"/>
            <a:ext cx="481380800" cy="3517138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0581814" y="3331152"/>
                </a:moveTo>
                <a:lnTo>
                  <a:pt x="10581814" y="3431727"/>
                </a:lnTo>
                <a:cubicBezTo>
                  <a:pt x="10570014" y="3446747"/>
                  <a:pt x="10552982" y="3461229"/>
                  <a:pt x="10530722" y="3475176"/>
                </a:cubicBezTo>
                <a:cubicBezTo>
                  <a:pt x="10508462" y="3489122"/>
                  <a:pt x="10481508" y="3496096"/>
                  <a:pt x="10449860" y="3496096"/>
                </a:cubicBezTo>
                <a:cubicBezTo>
                  <a:pt x="10430013" y="3496096"/>
                  <a:pt x="10413786" y="3490329"/>
                  <a:pt x="10401181" y="3478797"/>
                </a:cubicBezTo>
                <a:cubicBezTo>
                  <a:pt x="10388576" y="3467264"/>
                  <a:pt x="10382273" y="3449965"/>
                  <a:pt x="10382273" y="3426900"/>
                </a:cubicBezTo>
                <a:cubicBezTo>
                  <a:pt x="10382273" y="3395252"/>
                  <a:pt x="10395683" y="3371785"/>
                  <a:pt x="10422503" y="3356497"/>
                </a:cubicBezTo>
                <a:cubicBezTo>
                  <a:pt x="10449324" y="3341210"/>
                  <a:pt x="10502427" y="3332761"/>
                  <a:pt x="10581814" y="3331152"/>
                </a:cubicBezTo>
                <a:close/>
                <a:moveTo>
                  <a:pt x="4666790" y="3331152"/>
                </a:moveTo>
                <a:lnTo>
                  <a:pt x="4666790" y="3431727"/>
                </a:lnTo>
                <a:cubicBezTo>
                  <a:pt x="4654989" y="3446747"/>
                  <a:pt x="4637958" y="3461229"/>
                  <a:pt x="4615697" y="3475176"/>
                </a:cubicBezTo>
                <a:cubicBezTo>
                  <a:pt x="4593437" y="3489122"/>
                  <a:pt x="4566483" y="3496096"/>
                  <a:pt x="4534835" y="3496096"/>
                </a:cubicBezTo>
                <a:cubicBezTo>
                  <a:pt x="4514988" y="3496096"/>
                  <a:pt x="4498762" y="3490329"/>
                  <a:pt x="4486156" y="3478797"/>
                </a:cubicBezTo>
                <a:cubicBezTo>
                  <a:pt x="4473551" y="3467264"/>
                  <a:pt x="4467248" y="3449965"/>
                  <a:pt x="4467248" y="3426900"/>
                </a:cubicBezTo>
                <a:cubicBezTo>
                  <a:pt x="4467248" y="3395252"/>
                  <a:pt x="4480659" y="3371785"/>
                  <a:pt x="4507478" y="3356497"/>
                </a:cubicBezTo>
                <a:cubicBezTo>
                  <a:pt x="4534298" y="3341210"/>
                  <a:pt x="4587402" y="3332761"/>
                  <a:pt x="4666790" y="3331152"/>
                </a:cubicBezTo>
                <a:close/>
                <a:moveTo>
                  <a:pt x="8042424" y="3070461"/>
                </a:moveTo>
                <a:cubicBezTo>
                  <a:pt x="8072999" y="3070461"/>
                  <a:pt x="8100356" y="3079043"/>
                  <a:pt x="8124494" y="3096208"/>
                </a:cubicBezTo>
                <a:cubicBezTo>
                  <a:pt x="8148632" y="3113373"/>
                  <a:pt x="8162043" y="3141802"/>
                  <a:pt x="8164724" y="3181496"/>
                </a:cubicBezTo>
                <a:lnTo>
                  <a:pt x="7921734" y="3181496"/>
                </a:lnTo>
                <a:cubicBezTo>
                  <a:pt x="7925490" y="3145557"/>
                  <a:pt x="7938765" y="3118067"/>
                  <a:pt x="7961562" y="3099024"/>
                </a:cubicBezTo>
                <a:cubicBezTo>
                  <a:pt x="7984360" y="3079982"/>
                  <a:pt x="8011314" y="3070461"/>
                  <a:pt x="8042424" y="3070461"/>
                </a:cubicBezTo>
                <a:close/>
                <a:moveTo>
                  <a:pt x="6099325" y="3070461"/>
                </a:moveTo>
                <a:cubicBezTo>
                  <a:pt x="6129900" y="3070461"/>
                  <a:pt x="6157256" y="3079043"/>
                  <a:pt x="6181394" y="3096208"/>
                </a:cubicBezTo>
                <a:cubicBezTo>
                  <a:pt x="6205532" y="3113373"/>
                  <a:pt x="6218943" y="3141802"/>
                  <a:pt x="6221624" y="3181496"/>
                </a:cubicBezTo>
                <a:lnTo>
                  <a:pt x="5978635" y="3181496"/>
                </a:lnTo>
                <a:cubicBezTo>
                  <a:pt x="5982390" y="3145557"/>
                  <a:pt x="5995665" y="3118067"/>
                  <a:pt x="6018462" y="3099024"/>
                </a:cubicBezTo>
                <a:cubicBezTo>
                  <a:pt x="6041260" y="3079982"/>
                  <a:pt x="6068213" y="3070461"/>
                  <a:pt x="6099325" y="3070461"/>
                </a:cubicBezTo>
                <a:close/>
                <a:moveTo>
                  <a:pt x="9185090" y="2891035"/>
                </a:moveTo>
                <a:lnTo>
                  <a:pt x="9453022" y="3678740"/>
                </a:lnTo>
                <a:lnTo>
                  <a:pt x="9800610" y="3678740"/>
                </a:lnTo>
                <a:lnTo>
                  <a:pt x="10074176" y="2891035"/>
                </a:lnTo>
                <a:lnTo>
                  <a:pt x="9771645" y="2891035"/>
                </a:lnTo>
                <a:lnTo>
                  <a:pt x="9629230" y="3406785"/>
                </a:lnTo>
                <a:lnTo>
                  <a:pt x="9494861" y="2891035"/>
                </a:lnTo>
                <a:close/>
                <a:moveTo>
                  <a:pt x="2656266" y="2891035"/>
                </a:moveTo>
                <a:lnTo>
                  <a:pt x="2656266" y="3408394"/>
                </a:lnTo>
                <a:cubicBezTo>
                  <a:pt x="2656266" y="3504946"/>
                  <a:pt x="2680001" y="3576019"/>
                  <a:pt x="2727473" y="3621613"/>
                </a:cubicBezTo>
                <a:cubicBezTo>
                  <a:pt x="2774944" y="3667207"/>
                  <a:pt x="2837569" y="3690005"/>
                  <a:pt x="2915347" y="3690005"/>
                </a:cubicBezTo>
                <a:cubicBezTo>
                  <a:pt x="2982398" y="3690005"/>
                  <a:pt x="3036172" y="3678070"/>
                  <a:pt x="3076670" y="3654200"/>
                </a:cubicBezTo>
                <a:cubicBezTo>
                  <a:pt x="3117169" y="3630330"/>
                  <a:pt x="3151364" y="3600694"/>
                  <a:pt x="3179257" y="3565291"/>
                </a:cubicBezTo>
                <a:lnTo>
                  <a:pt x="3182475" y="3678740"/>
                </a:lnTo>
                <a:lnTo>
                  <a:pt x="3472132" y="3678740"/>
                </a:lnTo>
                <a:lnTo>
                  <a:pt x="3472132" y="2891035"/>
                </a:lnTo>
                <a:lnTo>
                  <a:pt x="3172016" y="2891035"/>
                </a:lnTo>
                <a:lnTo>
                  <a:pt x="3172016" y="3380233"/>
                </a:lnTo>
                <a:cubicBezTo>
                  <a:pt x="3151632" y="3404907"/>
                  <a:pt x="3130043" y="3423816"/>
                  <a:pt x="3107245" y="3436957"/>
                </a:cubicBezTo>
                <a:cubicBezTo>
                  <a:pt x="3084448" y="3450099"/>
                  <a:pt x="3060444" y="3456670"/>
                  <a:pt x="3035233" y="3456670"/>
                </a:cubicBezTo>
                <a:cubicBezTo>
                  <a:pt x="3018605" y="3456670"/>
                  <a:pt x="3004390" y="3453452"/>
                  <a:pt x="2992589" y="3447015"/>
                </a:cubicBezTo>
                <a:cubicBezTo>
                  <a:pt x="2980788" y="3440578"/>
                  <a:pt x="2971804" y="3431057"/>
                  <a:pt x="2965635" y="3418451"/>
                </a:cubicBezTo>
                <a:cubicBezTo>
                  <a:pt x="2959467" y="3405846"/>
                  <a:pt x="2956382" y="3390425"/>
                  <a:pt x="2956382" y="3372187"/>
                </a:cubicBezTo>
                <a:lnTo>
                  <a:pt x="2956382" y="2891035"/>
                </a:lnTo>
                <a:close/>
                <a:moveTo>
                  <a:pt x="1698440" y="2891035"/>
                </a:moveTo>
                <a:lnTo>
                  <a:pt x="2008212" y="3678740"/>
                </a:lnTo>
                <a:lnTo>
                  <a:pt x="2004189" y="3690005"/>
                </a:lnTo>
                <a:cubicBezTo>
                  <a:pt x="2000971" y="3701805"/>
                  <a:pt x="1988231" y="3710790"/>
                  <a:pt x="1965971" y="3716959"/>
                </a:cubicBezTo>
                <a:cubicBezTo>
                  <a:pt x="1943710" y="3723127"/>
                  <a:pt x="1913269" y="3726212"/>
                  <a:pt x="1874648" y="3726212"/>
                </a:cubicBezTo>
                <a:lnTo>
                  <a:pt x="1796602" y="3726212"/>
                </a:lnTo>
                <a:lnTo>
                  <a:pt x="1796602" y="3966788"/>
                </a:lnTo>
                <a:lnTo>
                  <a:pt x="1910856" y="3966788"/>
                </a:lnTo>
                <a:cubicBezTo>
                  <a:pt x="1997752" y="3966788"/>
                  <a:pt x="2065741" y="3959010"/>
                  <a:pt x="2114822" y="3943454"/>
                </a:cubicBezTo>
                <a:cubicBezTo>
                  <a:pt x="2163903" y="3927899"/>
                  <a:pt x="2201451" y="3904699"/>
                  <a:pt x="2227466" y="3873856"/>
                </a:cubicBezTo>
                <a:cubicBezTo>
                  <a:pt x="2253482" y="3843013"/>
                  <a:pt x="2274804" y="3804258"/>
                  <a:pt x="2291432" y="3757591"/>
                </a:cubicBezTo>
                <a:lnTo>
                  <a:pt x="2319593" y="3678740"/>
                </a:lnTo>
                <a:lnTo>
                  <a:pt x="2587526" y="2891035"/>
                </a:lnTo>
                <a:lnTo>
                  <a:pt x="2284995" y="2891035"/>
                </a:lnTo>
                <a:lnTo>
                  <a:pt x="2159478" y="3403566"/>
                </a:lnTo>
                <a:lnTo>
                  <a:pt x="2008212" y="2891035"/>
                </a:lnTo>
                <a:close/>
                <a:moveTo>
                  <a:pt x="10504573" y="2881380"/>
                </a:moveTo>
                <a:cubicBezTo>
                  <a:pt x="10430549" y="2881380"/>
                  <a:pt x="10365779" y="2889694"/>
                  <a:pt x="10310261" y="2906322"/>
                </a:cubicBezTo>
                <a:cubicBezTo>
                  <a:pt x="10254744" y="2922951"/>
                  <a:pt x="10211697" y="2950844"/>
                  <a:pt x="10181123" y="2990001"/>
                </a:cubicBezTo>
                <a:cubicBezTo>
                  <a:pt x="10150548" y="3029158"/>
                  <a:pt x="10135260" y="3082530"/>
                  <a:pt x="10135260" y="3150117"/>
                </a:cubicBezTo>
                <a:lnTo>
                  <a:pt x="10412043" y="3150117"/>
                </a:lnTo>
                <a:cubicBezTo>
                  <a:pt x="10412043" y="3121151"/>
                  <a:pt x="10420089" y="3100634"/>
                  <a:pt x="10436181" y="3088565"/>
                </a:cubicBezTo>
                <a:cubicBezTo>
                  <a:pt x="10452273" y="3076496"/>
                  <a:pt x="10475071" y="3070461"/>
                  <a:pt x="10504573" y="3070461"/>
                </a:cubicBezTo>
                <a:cubicBezTo>
                  <a:pt x="10529247" y="3070461"/>
                  <a:pt x="10549094" y="3076496"/>
                  <a:pt x="10564113" y="3088565"/>
                </a:cubicBezTo>
                <a:cubicBezTo>
                  <a:pt x="10579132" y="3100634"/>
                  <a:pt x="10586642" y="3122760"/>
                  <a:pt x="10586642" y="3154944"/>
                </a:cubicBezTo>
                <a:lnTo>
                  <a:pt x="10586642" y="3181496"/>
                </a:lnTo>
                <a:cubicBezTo>
                  <a:pt x="10487407" y="3184715"/>
                  <a:pt x="10400108" y="3193029"/>
                  <a:pt x="10324744" y="3206439"/>
                </a:cubicBezTo>
                <a:cubicBezTo>
                  <a:pt x="10249380" y="3219849"/>
                  <a:pt x="10190509" y="3245060"/>
                  <a:pt x="10148134" y="3282072"/>
                </a:cubicBezTo>
                <a:cubicBezTo>
                  <a:pt x="10105759" y="3319083"/>
                  <a:pt x="10084570" y="3374869"/>
                  <a:pt x="10084570" y="3449429"/>
                </a:cubicBezTo>
                <a:cubicBezTo>
                  <a:pt x="10084570" y="3504678"/>
                  <a:pt x="10097578" y="3550272"/>
                  <a:pt x="10123593" y="3586211"/>
                </a:cubicBezTo>
                <a:cubicBezTo>
                  <a:pt x="10149609" y="3622150"/>
                  <a:pt x="10182865" y="3648702"/>
                  <a:pt x="10223364" y="3665867"/>
                </a:cubicBezTo>
                <a:cubicBezTo>
                  <a:pt x="10263863" y="3683031"/>
                  <a:pt x="10305300" y="3691614"/>
                  <a:pt x="10347675" y="3691614"/>
                </a:cubicBezTo>
                <a:cubicBezTo>
                  <a:pt x="10401852" y="3691614"/>
                  <a:pt x="10447848" y="3683166"/>
                  <a:pt x="10485664" y="3666269"/>
                </a:cubicBezTo>
                <a:cubicBezTo>
                  <a:pt x="10523481" y="3649372"/>
                  <a:pt x="10557676" y="3625100"/>
                  <a:pt x="10588251" y="3593452"/>
                </a:cubicBezTo>
                <a:lnTo>
                  <a:pt x="10597102" y="3678740"/>
                </a:lnTo>
                <a:lnTo>
                  <a:pt x="10877103" y="3678740"/>
                </a:lnTo>
                <a:lnTo>
                  <a:pt x="10877103" y="3148507"/>
                </a:lnTo>
                <a:cubicBezTo>
                  <a:pt x="10877103" y="3099159"/>
                  <a:pt x="10869191" y="3057588"/>
                  <a:pt x="10853368" y="3023794"/>
                </a:cubicBezTo>
                <a:cubicBezTo>
                  <a:pt x="10837544" y="2990001"/>
                  <a:pt x="10813942" y="2962510"/>
                  <a:pt x="10782563" y="2941322"/>
                </a:cubicBezTo>
                <a:cubicBezTo>
                  <a:pt x="10751183" y="2920135"/>
                  <a:pt x="10712294" y="2904847"/>
                  <a:pt x="10665895" y="2895460"/>
                </a:cubicBezTo>
                <a:cubicBezTo>
                  <a:pt x="10619497" y="2886073"/>
                  <a:pt x="10565722" y="2881380"/>
                  <a:pt x="10504573" y="2881380"/>
                </a:cubicBezTo>
                <a:close/>
                <a:moveTo>
                  <a:pt x="8042424" y="2881380"/>
                </a:moveTo>
                <a:cubicBezTo>
                  <a:pt x="7960355" y="2881380"/>
                  <a:pt x="7887271" y="2896667"/>
                  <a:pt x="7823170" y="2927242"/>
                </a:cubicBezTo>
                <a:cubicBezTo>
                  <a:pt x="7759071" y="2957817"/>
                  <a:pt x="7708784" y="3002606"/>
                  <a:pt x="7672307" y="3061611"/>
                </a:cubicBezTo>
                <a:cubicBezTo>
                  <a:pt x="7635833" y="3120615"/>
                  <a:pt x="7617594" y="3193297"/>
                  <a:pt x="7617594" y="3279658"/>
                </a:cubicBezTo>
                <a:cubicBezTo>
                  <a:pt x="7617594" y="3375137"/>
                  <a:pt x="7636235" y="3453452"/>
                  <a:pt x="7673514" y="3514601"/>
                </a:cubicBezTo>
                <a:cubicBezTo>
                  <a:pt x="7710795" y="3575751"/>
                  <a:pt x="7762020" y="3620809"/>
                  <a:pt x="7827193" y="3649775"/>
                </a:cubicBezTo>
                <a:cubicBezTo>
                  <a:pt x="7892366" y="3678740"/>
                  <a:pt x="7966256" y="3693223"/>
                  <a:pt x="8048861" y="3693223"/>
                </a:cubicBezTo>
                <a:cubicBezTo>
                  <a:pt x="8127177" y="3693223"/>
                  <a:pt x="8196238" y="3683970"/>
                  <a:pt x="8256046" y="3665464"/>
                </a:cubicBezTo>
                <a:cubicBezTo>
                  <a:pt x="8315856" y="3646958"/>
                  <a:pt x="8363327" y="3617054"/>
                  <a:pt x="8398461" y="3575751"/>
                </a:cubicBezTo>
                <a:cubicBezTo>
                  <a:pt x="8433596" y="3534448"/>
                  <a:pt x="8453308" y="3479735"/>
                  <a:pt x="8457598" y="3411612"/>
                </a:cubicBezTo>
                <a:lnTo>
                  <a:pt x="8179207" y="3411612"/>
                </a:lnTo>
                <a:cubicBezTo>
                  <a:pt x="8177597" y="3440578"/>
                  <a:pt x="8165126" y="3461364"/>
                  <a:pt x="8141793" y="3473969"/>
                </a:cubicBezTo>
                <a:cubicBezTo>
                  <a:pt x="8118459" y="3486574"/>
                  <a:pt x="8089091" y="3492877"/>
                  <a:pt x="8053689" y="3492877"/>
                </a:cubicBezTo>
                <a:cubicBezTo>
                  <a:pt x="8020969" y="3492877"/>
                  <a:pt x="7994550" y="3485904"/>
                  <a:pt x="7974435" y="3471957"/>
                </a:cubicBezTo>
                <a:cubicBezTo>
                  <a:pt x="7954320" y="3458011"/>
                  <a:pt x="7939704" y="3439505"/>
                  <a:pt x="7930585" y="3416440"/>
                </a:cubicBezTo>
                <a:cubicBezTo>
                  <a:pt x="7921467" y="3393375"/>
                  <a:pt x="7916371" y="3368700"/>
                  <a:pt x="7915297" y="3342417"/>
                </a:cubicBezTo>
                <a:lnTo>
                  <a:pt x="8457598" y="3342417"/>
                </a:lnTo>
                <a:cubicBezTo>
                  <a:pt x="8458672" y="3336516"/>
                  <a:pt x="8459477" y="3329275"/>
                  <a:pt x="8460012" y="3320692"/>
                </a:cubicBezTo>
                <a:cubicBezTo>
                  <a:pt x="8460550" y="3312110"/>
                  <a:pt x="8460817" y="3305137"/>
                  <a:pt x="8460817" y="3299773"/>
                </a:cubicBezTo>
                <a:cubicBezTo>
                  <a:pt x="8460817" y="3162990"/>
                  <a:pt x="8423001" y="3059062"/>
                  <a:pt x="8347368" y="2987989"/>
                </a:cubicBezTo>
                <a:cubicBezTo>
                  <a:pt x="8271736" y="2916916"/>
                  <a:pt x="8170089" y="2881380"/>
                  <a:pt x="8042424" y="2881380"/>
                </a:cubicBezTo>
                <a:close/>
                <a:moveTo>
                  <a:pt x="6099325" y="2881380"/>
                </a:moveTo>
                <a:cubicBezTo>
                  <a:pt x="6017255" y="2881380"/>
                  <a:pt x="5944171" y="2896667"/>
                  <a:pt x="5880071" y="2927242"/>
                </a:cubicBezTo>
                <a:cubicBezTo>
                  <a:pt x="5815971" y="2957817"/>
                  <a:pt x="5765683" y="3002606"/>
                  <a:pt x="5729208" y="3061611"/>
                </a:cubicBezTo>
                <a:cubicBezTo>
                  <a:pt x="5692733" y="3120615"/>
                  <a:pt x="5674495" y="3193297"/>
                  <a:pt x="5674495" y="3279658"/>
                </a:cubicBezTo>
                <a:cubicBezTo>
                  <a:pt x="5674495" y="3375137"/>
                  <a:pt x="5693135" y="3453452"/>
                  <a:pt x="5730415" y="3514601"/>
                </a:cubicBezTo>
                <a:cubicBezTo>
                  <a:pt x="5767694" y="3575751"/>
                  <a:pt x="5818922" y="3620809"/>
                  <a:pt x="5884094" y="3649775"/>
                </a:cubicBezTo>
                <a:cubicBezTo>
                  <a:pt x="5949267" y="3678740"/>
                  <a:pt x="6023156" y="3693223"/>
                  <a:pt x="6105762" y="3693223"/>
                </a:cubicBezTo>
                <a:cubicBezTo>
                  <a:pt x="6184076" y="3693223"/>
                  <a:pt x="6253138" y="3683970"/>
                  <a:pt x="6312947" y="3665464"/>
                </a:cubicBezTo>
                <a:cubicBezTo>
                  <a:pt x="6372755" y="3646958"/>
                  <a:pt x="6420227" y="3617054"/>
                  <a:pt x="6455361" y="3575751"/>
                </a:cubicBezTo>
                <a:cubicBezTo>
                  <a:pt x="6490496" y="3534448"/>
                  <a:pt x="6510208" y="3479735"/>
                  <a:pt x="6514499" y="3411612"/>
                </a:cubicBezTo>
                <a:lnTo>
                  <a:pt x="6236107" y="3411612"/>
                </a:lnTo>
                <a:cubicBezTo>
                  <a:pt x="6234498" y="3440578"/>
                  <a:pt x="6222027" y="3461364"/>
                  <a:pt x="6198693" y="3473969"/>
                </a:cubicBezTo>
                <a:cubicBezTo>
                  <a:pt x="6175360" y="3486574"/>
                  <a:pt x="6145992" y="3492877"/>
                  <a:pt x="6110589" y="3492877"/>
                </a:cubicBezTo>
                <a:cubicBezTo>
                  <a:pt x="6077869" y="3492877"/>
                  <a:pt x="6051451" y="3485904"/>
                  <a:pt x="6031336" y="3471957"/>
                </a:cubicBezTo>
                <a:cubicBezTo>
                  <a:pt x="6011221" y="3458011"/>
                  <a:pt x="5996604" y="3439505"/>
                  <a:pt x="5987485" y="3416440"/>
                </a:cubicBezTo>
                <a:cubicBezTo>
                  <a:pt x="5978367" y="3393375"/>
                  <a:pt x="5973270" y="3368700"/>
                  <a:pt x="5972198" y="3342417"/>
                </a:cubicBezTo>
                <a:lnTo>
                  <a:pt x="6514499" y="3342417"/>
                </a:lnTo>
                <a:cubicBezTo>
                  <a:pt x="6515572" y="3336516"/>
                  <a:pt x="6516377" y="3329275"/>
                  <a:pt x="6516913" y="3320692"/>
                </a:cubicBezTo>
                <a:cubicBezTo>
                  <a:pt x="6517450" y="3312110"/>
                  <a:pt x="6517718" y="3305137"/>
                  <a:pt x="6517718" y="3299773"/>
                </a:cubicBezTo>
                <a:cubicBezTo>
                  <a:pt x="6517718" y="3162990"/>
                  <a:pt x="6479902" y="3059062"/>
                  <a:pt x="6404269" y="2987989"/>
                </a:cubicBezTo>
                <a:cubicBezTo>
                  <a:pt x="6328636" y="2916916"/>
                  <a:pt x="6226989" y="2881380"/>
                  <a:pt x="6099325" y="2881380"/>
                </a:cubicBezTo>
                <a:close/>
                <a:moveTo>
                  <a:pt x="4589547" y="2881380"/>
                </a:moveTo>
                <a:cubicBezTo>
                  <a:pt x="4515525" y="2881380"/>
                  <a:pt x="4450754" y="2889694"/>
                  <a:pt x="4395236" y="2906322"/>
                </a:cubicBezTo>
                <a:cubicBezTo>
                  <a:pt x="4339719" y="2922951"/>
                  <a:pt x="4296673" y="2950844"/>
                  <a:pt x="4266098" y="2990001"/>
                </a:cubicBezTo>
                <a:cubicBezTo>
                  <a:pt x="4235523" y="3029158"/>
                  <a:pt x="4220235" y="3082530"/>
                  <a:pt x="4220235" y="3150117"/>
                </a:cubicBezTo>
                <a:lnTo>
                  <a:pt x="4497018" y="3150117"/>
                </a:lnTo>
                <a:cubicBezTo>
                  <a:pt x="4497018" y="3121151"/>
                  <a:pt x="4505064" y="3100634"/>
                  <a:pt x="4521157" y="3088565"/>
                </a:cubicBezTo>
                <a:cubicBezTo>
                  <a:pt x="4537249" y="3076496"/>
                  <a:pt x="4560046" y="3070461"/>
                  <a:pt x="4589547" y="3070461"/>
                </a:cubicBezTo>
                <a:cubicBezTo>
                  <a:pt x="4614222" y="3070461"/>
                  <a:pt x="4634069" y="3076496"/>
                  <a:pt x="4649088" y="3088565"/>
                </a:cubicBezTo>
                <a:cubicBezTo>
                  <a:pt x="4664108" y="3100634"/>
                  <a:pt x="4671617" y="3122760"/>
                  <a:pt x="4671617" y="3154944"/>
                </a:cubicBezTo>
                <a:lnTo>
                  <a:pt x="4671617" y="3181496"/>
                </a:lnTo>
                <a:cubicBezTo>
                  <a:pt x="4572384" y="3184715"/>
                  <a:pt x="4485084" y="3193029"/>
                  <a:pt x="4409719" y="3206439"/>
                </a:cubicBezTo>
                <a:cubicBezTo>
                  <a:pt x="4334356" y="3219849"/>
                  <a:pt x="4275485" y="3245060"/>
                  <a:pt x="4233110" y="3282072"/>
                </a:cubicBezTo>
                <a:cubicBezTo>
                  <a:pt x="4190734" y="3319083"/>
                  <a:pt x="4169545" y="3374869"/>
                  <a:pt x="4169545" y="3449429"/>
                </a:cubicBezTo>
                <a:cubicBezTo>
                  <a:pt x="4169545" y="3504678"/>
                  <a:pt x="4182553" y="3550272"/>
                  <a:pt x="4208569" y="3586211"/>
                </a:cubicBezTo>
                <a:cubicBezTo>
                  <a:pt x="4234584" y="3622150"/>
                  <a:pt x="4267841" y="3648702"/>
                  <a:pt x="4308339" y="3665867"/>
                </a:cubicBezTo>
                <a:cubicBezTo>
                  <a:pt x="4348838" y="3683031"/>
                  <a:pt x="4390274" y="3691614"/>
                  <a:pt x="4432650" y="3691614"/>
                </a:cubicBezTo>
                <a:cubicBezTo>
                  <a:pt x="4486828" y="3691614"/>
                  <a:pt x="4532823" y="3683166"/>
                  <a:pt x="4570639" y="3666269"/>
                </a:cubicBezTo>
                <a:cubicBezTo>
                  <a:pt x="4608456" y="3649372"/>
                  <a:pt x="4642652" y="3625100"/>
                  <a:pt x="4673226" y="3593452"/>
                </a:cubicBezTo>
                <a:lnTo>
                  <a:pt x="4682077" y="3678740"/>
                </a:lnTo>
                <a:lnTo>
                  <a:pt x="4962078" y="3678740"/>
                </a:lnTo>
                <a:lnTo>
                  <a:pt x="4962078" y="3148507"/>
                </a:lnTo>
                <a:cubicBezTo>
                  <a:pt x="4962078" y="3099159"/>
                  <a:pt x="4954167" y="3057588"/>
                  <a:pt x="4938343" y="3023794"/>
                </a:cubicBezTo>
                <a:cubicBezTo>
                  <a:pt x="4922519" y="2990001"/>
                  <a:pt x="4898917" y="2962510"/>
                  <a:pt x="4867538" y="2941322"/>
                </a:cubicBezTo>
                <a:cubicBezTo>
                  <a:pt x="4836158" y="2920135"/>
                  <a:pt x="4797269" y="2904847"/>
                  <a:pt x="4750870" y="2895460"/>
                </a:cubicBezTo>
                <a:cubicBezTo>
                  <a:pt x="4704472" y="2886073"/>
                  <a:pt x="4650698" y="2881380"/>
                  <a:pt x="4589547" y="2881380"/>
                </a:cubicBezTo>
                <a:close/>
                <a:moveTo>
                  <a:pt x="11581242" y="2879770"/>
                </a:moveTo>
                <a:cubicBezTo>
                  <a:pt x="11527602" y="2879770"/>
                  <a:pt x="11479728" y="2891303"/>
                  <a:pt x="11437620" y="2914368"/>
                </a:cubicBezTo>
                <a:cubicBezTo>
                  <a:pt x="11395512" y="2937434"/>
                  <a:pt x="11365340" y="2975786"/>
                  <a:pt x="11347103" y="3029427"/>
                </a:cubicBezTo>
                <a:lnTo>
                  <a:pt x="11343884" y="2891035"/>
                </a:lnTo>
                <a:lnTo>
                  <a:pt x="11052618" y="2891035"/>
                </a:lnTo>
                <a:lnTo>
                  <a:pt x="11052618" y="3678740"/>
                </a:lnTo>
                <a:lnTo>
                  <a:pt x="11351930" y="3678740"/>
                </a:lnTo>
                <a:lnTo>
                  <a:pt x="11351930" y="3205634"/>
                </a:lnTo>
                <a:cubicBezTo>
                  <a:pt x="11369095" y="3180960"/>
                  <a:pt x="11390685" y="3162722"/>
                  <a:pt x="11416701" y="3150921"/>
                </a:cubicBezTo>
                <a:cubicBezTo>
                  <a:pt x="11442716" y="3139121"/>
                  <a:pt x="11469804" y="3131343"/>
                  <a:pt x="11497965" y="3127588"/>
                </a:cubicBezTo>
                <a:cubicBezTo>
                  <a:pt x="11526126" y="3123833"/>
                  <a:pt x="11552276" y="3121956"/>
                  <a:pt x="11576414" y="3121956"/>
                </a:cubicBezTo>
                <a:lnTo>
                  <a:pt x="11595725" y="3121956"/>
                </a:lnTo>
                <a:lnTo>
                  <a:pt x="11595725" y="2879770"/>
                </a:lnTo>
                <a:close/>
                <a:moveTo>
                  <a:pt x="9133316" y="2879770"/>
                </a:moveTo>
                <a:cubicBezTo>
                  <a:pt x="9079676" y="2879770"/>
                  <a:pt x="9031802" y="2891303"/>
                  <a:pt x="8989695" y="2914368"/>
                </a:cubicBezTo>
                <a:cubicBezTo>
                  <a:pt x="8947587" y="2937434"/>
                  <a:pt x="8917415" y="2975786"/>
                  <a:pt x="8899177" y="3029427"/>
                </a:cubicBezTo>
                <a:lnTo>
                  <a:pt x="8895959" y="2891035"/>
                </a:lnTo>
                <a:lnTo>
                  <a:pt x="8604692" y="2891035"/>
                </a:lnTo>
                <a:lnTo>
                  <a:pt x="8604692" y="3678740"/>
                </a:lnTo>
                <a:lnTo>
                  <a:pt x="8904005" y="3678740"/>
                </a:lnTo>
                <a:lnTo>
                  <a:pt x="8904005" y="3205634"/>
                </a:lnTo>
                <a:cubicBezTo>
                  <a:pt x="8921169" y="3180960"/>
                  <a:pt x="8942760" y="3162722"/>
                  <a:pt x="8968775" y="3150921"/>
                </a:cubicBezTo>
                <a:cubicBezTo>
                  <a:pt x="8994790" y="3139121"/>
                  <a:pt x="9021879" y="3131343"/>
                  <a:pt x="9050040" y="3127588"/>
                </a:cubicBezTo>
                <a:cubicBezTo>
                  <a:pt x="9078201" y="3123833"/>
                  <a:pt x="9104350" y="3121956"/>
                  <a:pt x="9128489" y="3121956"/>
                </a:cubicBezTo>
                <a:lnTo>
                  <a:pt x="9147799" y="3121956"/>
                </a:lnTo>
                <a:lnTo>
                  <a:pt x="9147799" y="2879770"/>
                </a:lnTo>
                <a:close/>
                <a:moveTo>
                  <a:pt x="6661593" y="2595746"/>
                </a:moveTo>
                <a:lnTo>
                  <a:pt x="6661593" y="3678740"/>
                </a:lnTo>
                <a:lnTo>
                  <a:pt x="6960905" y="3678740"/>
                </a:lnTo>
                <a:lnTo>
                  <a:pt x="6960905" y="3189542"/>
                </a:lnTo>
                <a:cubicBezTo>
                  <a:pt x="6982897" y="3163795"/>
                  <a:pt x="7004756" y="3144753"/>
                  <a:pt x="7026480" y="3132415"/>
                </a:cubicBezTo>
                <a:cubicBezTo>
                  <a:pt x="7048204" y="3120078"/>
                  <a:pt x="7071403" y="3113910"/>
                  <a:pt x="7096078" y="3113910"/>
                </a:cubicBezTo>
                <a:cubicBezTo>
                  <a:pt x="7113243" y="3113910"/>
                  <a:pt x="7127860" y="3117128"/>
                  <a:pt x="7139929" y="3123565"/>
                </a:cubicBezTo>
                <a:cubicBezTo>
                  <a:pt x="7151998" y="3130002"/>
                  <a:pt x="7161251" y="3139389"/>
                  <a:pt x="7167688" y="3151726"/>
                </a:cubicBezTo>
                <a:cubicBezTo>
                  <a:pt x="7174124" y="3164063"/>
                  <a:pt x="7177343" y="3179350"/>
                  <a:pt x="7177343" y="3197588"/>
                </a:cubicBezTo>
                <a:lnTo>
                  <a:pt x="7177343" y="3678740"/>
                </a:lnTo>
                <a:lnTo>
                  <a:pt x="7476655" y="3678740"/>
                </a:lnTo>
                <a:lnTo>
                  <a:pt x="7476655" y="3161381"/>
                </a:lnTo>
                <a:cubicBezTo>
                  <a:pt x="7476655" y="3063220"/>
                  <a:pt x="7452919" y="2991744"/>
                  <a:pt x="7405447" y="2946955"/>
                </a:cubicBezTo>
                <a:cubicBezTo>
                  <a:pt x="7357976" y="2902165"/>
                  <a:pt x="7295083" y="2879770"/>
                  <a:pt x="7216768" y="2879770"/>
                </a:cubicBezTo>
                <a:cubicBezTo>
                  <a:pt x="7150791" y="2879770"/>
                  <a:pt x="7097687" y="2891705"/>
                  <a:pt x="7057457" y="2915575"/>
                </a:cubicBezTo>
                <a:cubicBezTo>
                  <a:pt x="7017227" y="2939445"/>
                  <a:pt x="6982897" y="2969081"/>
                  <a:pt x="6954468" y="3004484"/>
                </a:cubicBezTo>
                <a:lnTo>
                  <a:pt x="6954468" y="2595746"/>
                </a:lnTo>
                <a:close/>
                <a:moveTo>
                  <a:pt x="5554507" y="2595746"/>
                </a:moveTo>
                <a:cubicBezTo>
                  <a:pt x="5481557" y="2595746"/>
                  <a:pt x="5420809" y="2600171"/>
                  <a:pt x="5372265" y="2609022"/>
                </a:cubicBezTo>
                <a:cubicBezTo>
                  <a:pt x="5323720" y="2617873"/>
                  <a:pt x="5285234" y="2633026"/>
                  <a:pt x="5256805" y="2654482"/>
                </a:cubicBezTo>
                <a:cubicBezTo>
                  <a:pt x="5228375" y="2675938"/>
                  <a:pt x="5207992" y="2705440"/>
                  <a:pt x="5195655" y="2742988"/>
                </a:cubicBezTo>
                <a:cubicBezTo>
                  <a:pt x="5183318" y="2780536"/>
                  <a:pt x="5177149" y="2827739"/>
                  <a:pt x="5177149" y="2884598"/>
                </a:cubicBezTo>
                <a:lnTo>
                  <a:pt x="5177149" y="2891035"/>
                </a:lnTo>
                <a:lnTo>
                  <a:pt x="5048413" y="2891035"/>
                </a:lnTo>
                <a:lnTo>
                  <a:pt x="5048413" y="3118737"/>
                </a:lnTo>
                <a:lnTo>
                  <a:pt x="5177149" y="3118737"/>
                </a:lnTo>
                <a:lnTo>
                  <a:pt x="5177149" y="3678740"/>
                </a:lnTo>
                <a:lnTo>
                  <a:pt x="5477265" y="3678740"/>
                </a:lnTo>
                <a:lnTo>
                  <a:pt x="5477265" y="3118737"/>
                </a:lnTo>
                <a:lnTo>
                  <a:pt x="5630140" y="3118737"/>
                </a:lnTo>
                <a:lnTo>
                  <a:pt x="5630140" y="2891035"/>
                </a:lnTo>
                <a:lnTo>
                  <a:pt x="5477265" y="2891035"/>
                </a:lnTo>
                <a:lnTo>
                  <a:pt x="5477265" y="2886207"/>
                </a:lnTo>
                <a:cubicBezTo>
                  <a:pt x="5477265" y="2852414"/>
                  <a:pt x="5482764" y="2830288"/>
                  <a:pt x="5493759" y="2819827"/>
                </a:cubicBezTo>
                <a:cubicBezTo>
                  <a:pt x="5504755" y="2809368"/>
                  <a:pt x="5526615" y="2804138"/>
                  <a:pt x="5559335" y="2804138"/>
                </a:cubicBezTo>
                <a:lnTo>
                  <a:pt x="5628530" y="2804138"/>
                </a:lnTo>
                <a:lnTo>
                  <a:pt x="5628530" y="2595746"/>
                </a:lnTo>
                <a:close/>
                <a:moveTo>
                  <a:pt x="3654912" y="2595746"/>
                </a:moveTo>
                <a:lnTo>
                  <a:pt x="3654912" y="3383451"/>
                </a:lnTo>
                <a:cubicBezTo>
                  <a:pt x="3654912" y="3459084"/>
                  <a:pt x="3665908" y="3518356"/>
                  <a:pt x="3687900" y="3561268"/>
                </a:cubicBezTo>
                <a:cubicBezTo>
                  <a:pt x="3709893" y="3604180"/>
                  <a:pt x="3748246" y="3634487"/>
                  <a:pt x="3802958" y="3652188"/>
                </a:cubicBezTo>
                <a:cubicBezTo>
                  <a:pt x="3857672" y="3669890"/>
                  <a:pt x="3933572" y="3678740"/>
                  <a:pt x="4030661" y="3678740"/>
                </a:cubicBezTo>
                <a:lnTo>
                  <a:pt x="4096639" y="3678740"/>
                </a:lnTo>
                <a:lnTo>
                  <a:pt x="4096639" y="3449429"/>
                </a:lnTo>
                <a:lnTo>
                  <a:pt x="4033880" y="3449429"/>
                </a:lnTo>
                <a:cubicBezTo>
                  <a:pt x="4000086" y="3449429"/>
                  <a:pt x="3978094" y="3443394"/>
                  <a:pt x="3967902" y="3431325"/>
                </a:cubicBezTo>
                <a:cubicBezTo>
                  <a:pt x="3957710" y="3419256"/>
                  <a:pt x="3952615" y="3396861"/>
                  <a:pt x="3952615" y="3364141"/>
                </a:cubicBezTo>
                <a:lnTo>
                  <a:pt x="3952615" y="2595746"/>
                </a:lnTo>
                <a:close/>
                <a:moveTo>
                  <a:pt x="1171896" y="2581263"/>
                </a:moveTo>
                <a:cubicBezTo>
                  <a:pt x="1063006" y="2581263"/>
                  <a:pt x="967527" y="2603255"/>
                  <a:pt x="885457" y="2647240"/>
                </a:cubicBezTo>
                <a:cubicBezTo>
                  <a:pt x="803388" y="2691225"/>
                  <a:pt x="739422" y="2754655"/>
                  <a:pt x="693560" y="2837529"/>
                </a:cubicBezTo>
                <a:cubicBezTo>
                  <a:pt x="647698" y="2920403"/>
                  <a:pt x="624766" y="3020576"/>
                  <a:pt x="624766" y="3138048"/>
                </a:cubicBezTo>
                <a:cubicBezTo>
                  <a:pt x="624766" y="3254983"/>
                  <a:pt x="647698" y="3354888"/>
                  <a:pt x="693560" y="3437762"/>
                </a:cubicBezTo>
                <a:cubicBezTo>
                  <a:pt x="739422" y="3520636"/>
                  <a:pt x="803388" y="3583931"/>
                  <a:pt x="885457" y="3627648"/>
                </a:cubicBezTo>
                <a:cubicBezTo>
                  <a:pt x="967527" y="3671365"/>
                  <a:pt x="1063006" y="3693223"/>
                  <a:pt x="1171896" y="3693223"/>
                </a:cubicBezTo>
                <a:cubicBezTo>
                  <a:pt x="1282931" y="3693223"/>
                  <a:pt x="1376131" y="3672572"/>
                  <a:pt x="1451495" y="3631269"/>
                </a:cubicBezTo>
                <a:cubicBezTo>
                  <a:pt x="1526859" y="3589966"/>
                  <a:pt x="1583718" y="3531364"/>
                  <a:pt x="1622070" y="3455463"/>
                </a:cubicBezTo>
                <a:cubicBezTo>
                  <a:pt x="1660423" y="3379562"/>
                  <a:pt x="1679600" y="3290386"/>
                  <a:pt x="1679600" y="3187933"/>
                </a:cubicBezTo>
                <a:lnTo>
                  <a:pt x="1679600" y="3064024"/>
                </a:lnTo>
                <a:lnTo>
                  <a:pt x="1150172" y="3064024"/>
                </a:lnTo>
                <a:lnTo>
                  <a:pt x="1150172" y="3304600"/>
                </a:lnTo>
                <a:lnTo>
                  <a:pt x="1364196" y="3304600"/>
                </a:lnTo>
                <a:cubicBezTo>
                  <a:pt x="1358295" y="3329811"/>
                  <a:pt x="1347433" y="3351938"/>
                  <a:pt x="1331609" y="3370980"/>
                </a:cubicBezTo>
                <a:cubicBezTo>
                  <a:pt x="1315785" y="3390022"/>
                  <a:pt x="1294732" y="3404907"/>
                  <a:pt x="1268448" y="3415635"/>
                </a:cubicBezTo>
                <a:cubicBezTo>
                  <a:pt x="1242164" y="3426363"/>
                  <a:pt x="1209980" y="3431727"/>
                  <a:pt x="1171896" y="3431727"/>
                </a:cubicBezTo>
                <a:cubicBezTo>
                  <a:pt x="1117183" y="3431727"/>
                  <a:pt x="1073466" y="3418720"/>
                  <a:pt x="1040745" y="3392704"/>
                </a:cubicBezTo>
                <a:cubicBezTo>
                  <a:pt x="1008025" y="3366689"/>
                  <a:pt x="984558" y="3331420"/>
                  <a:pt x="970343" y="3286899"/>
                </a:cubicBezTo>
                <a:cubicBezTo>
                  <a:pt x="956128" y="3242378"/>
                  <a:pt x="949021" y="3192761"/>
                  <a:pt x="949021" y="3138048"/>
                </a:cubicBezTo>
                <a:cubicBezTo>
                  <a:pt x="949021" y="3082798"/>
                  <a:pt x="955994" y="3033315"/>
                  <a:pt x="969941" y="2989599"/>
                </a:cubicBezTo>
                <a:cubicBezTo>
                  <a:pt x="983887" y="2945882"/>
                  <a:pt x="1006684" y="2911150"/>
                  <a:pt x="1038332" y="2885403"/>
                </a:cubicBezTo>
                <a:cubicBezTo>
                  <a:pt x="1069980" y="2859655"/>
                  <a:pt x="1111819" y="2846782"/>
                  <a:pt x="1163850" y="2846782"/>
                </a:cubicBezTo>
                <a:cubicBezTo>
                  <a:pt x="1201398" y="2846782"/>
                  <a:pt x="1233046" y="2852146"/>
                  <a:pt x="1258793" y="2862874"/>
                </a:cubicBezTo>
                <a:cubicBezTo>
                  <a:pt x="1284540" y="2873602"/>
                  <a:pt x="1304789" y="2888621"/>
                  <a:pt x="1319540" y="2907931"/>
                </a:cubicBezTo>
                <a:cubicBezTo>
                  <a:pt x="1334291" y="2927242"/>
                  <a:pt x="1343813" y="2950307"/>
                  <a:pt x="1348104" y="2977127"/>
                </a:cubicBezTo>
                <a:lnTo>
                  <a:pt x="1673968" y="2977127"/>
                </a:lnTo>
                <a:cubicBezTo>
                  <a:pt x="1669676" y="2907395"/>
                  <a:pt x="1652780" y="2847452"/>
                  <a:pt x="1623278" y="2797299"/>
                </a:cubicBezTo>
                <a:cubicBezTo>
                  <a:pt x="1593775" y="2747145"/>
                  <a:pt x="1555423" y="2706110"/>
                  <a:pt x="1508220" y="2674194"/>
                </a:cubicBezTo>
                <a:cubicBezTo>
                  <a:pt x="1461016" y="2642279"/>
                  <a:pt x="1408449" y="2618811"/>
                  <a:pt x="1350517" y="2603792"/>
                </a:cubicBezTo>
                <a:cubicBezTo>
                  <a:pt x="1292586" y="2588773"/>
                  <a:pt x="1233046" y="2581263"/>
                  <a:pt x="1171896" y="2581263"/>
                </a:cubicBezTo>
                <a:close/>
                <a:moveTo>
                  <a:pt x="10515837" y="2563562"/>
                </a:moveTo>
                <a:lnTo>
                  <a:pt x="10362963" y="2792069"/>
                </a:lnTo>
                <a:lnTo>
                  <a:pt x="10578596" y="2792069"/>
                </a:lnTo>
                <a:lnTo>
                  <a:pt x="10827218" y="2563562"/>
                </a:lnTo>
                <a:close/>
                <a:moveTo>
                  <a:pt x="8039206" y="2563562"/>
                </a:moveTo>
                <a:lnTo>
                  <a:pt x="7886331" y="2792069"/>
                </a:lnTo>
                <a:lnTo>
                  <a:pt x="8101965" y="2792069"/>
                </a:lnTo>
                <a:lnTo>
                  <a:pt x="8350587" y="256356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618E7399-A7EE-CACE-7BF5-02B54D25B6ED}"/>
              </a:ext>
            </a:extLst>
          </p:cNvPr>
          <p:cNvSpPr txBox="1"/>
          <p:nvPr/>
        </p:nvSpPr>
        <p:spPr>
          <a:xfrm>
            <a:off x="619932" y="247745"/>
            <a:ext cx="11572068" cy="1015663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6000" dirty="0">
                <a:solidFill>
                  <a:schemeClr val="bg1"/>
                </a:solidFill>
              </a:rPr>
              <a:t>Bevezető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B7BD8AE-3E77-4235-DA35-367B2EF16556}"/>
              </a:ext>
            </a:extLst>
          </p:cNvPr>
          <p:cNvSpPr txBox="1"/>
          <p:nvPr/>
        </p:nvSpPr>
        <p:spPr>
          <a:xfrm>
            <a:off x="619932" y="1968285"/>
            <a:ext cx="6369804" cy="322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40581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0AF6C-FB1A-0C1E-E828-685683AC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916" y="120701"/>
            <a:ext cx="11066084" cy="975620"/>
          </a:xfrm>
          <a:solidFill>
            <a:srgbClr val="FFFFFF">
              <a:alpha val="38824"/>
            </a:srgbClr>
          </a:solidFill>
        </p:spPr>
        <p:txBody>
          <a:bodyPr/>
          <a:lstStyle/>
          <a:p>
            <a:r>
              <a:rPr lang="hu-HU" dirty="0"/>
              <a:t>Nevének eredete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A5530E-DD5E-857D-055B-1A226E793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796" y="1246638"/>
            <a:ext cx="6506561" cy="2152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400" dirty="0"/>
              <a:t>Neve onnan ered, hogy a fehér mészkőből épült római kori falmaradványok alapján az itt letelepedő szlávok Fehérvárnak nevezték el. Gyulafehérvárt régen a románok is így hívták. Nevének előtagja arra emlékeztet, hogy egykor az erdélyi gyula székvárosa volt.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1717525-6B0D-C363-9BBF-F0F322D8A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70" y="2999332"/>
            <a:ext cx="2721343" cy="18554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B326A06-DB5C-A2E9-427D-C66B6E0EAB97}"/>
              </a:ext>
            </a:extLst>
          </p:cNvPr>
          <p:cNvSpPr txBox="1"/>
          <p:nvPr/>
        </p:nvSpPr>
        <p:spPr>
          <a:xfrm>
            <a:off x="6872108" y="5126105"/>
            <a:ext cx="48071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Népesség: 55 009 fő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70A4715-E892-5A31-D8B2-5AD622A851A4}"/>
              </a:ext>
            </a:extLst>
          </p:cNvPr>
          <p:cNvSpPr txBox="1"/>
          <p:nvPr/>
        </p:nvSpPr>
        <p:spPr>
          <a:xfrm>
            <a:off x="8496662" y="5664714"/>
            <a:ext cx="5341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Terület: 103,65 km²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C75F9FD7-B07E-7B39-E9A0-6612B3BB5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39" y="4475195"/>
            <a:ext cx="3657600" cy="2171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724DF5C-6FBF-83FD-1BA8-53F12F94E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00" y="3429000"/>
            <a:ext cx="1931962" cy="289794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5BBC7AB0-D632-39A4-B30E-78BBA0A96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207" y="546107"/>
            <a:ext cx="1962406" cy="30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066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C9242608-BFA1-D4EB-5CB3-A6E7083D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778" y="207814"/>
            <a:ext cx="3255499" cy="1325563"/>
          </a:xfrm>
          <a:solidFill>
            <a:srgbClr val="000000">
              <a:alpha val="20000"/>
            </a:srgbClr>
          </a:solidFill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Történelme</a:t>
            </a:r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CE8CF450-09A0-B0DA-E422-489662947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74" y="1533378"/>
            <a:ext cx="11405417" cy="4590332"/>
          </a:xfrm>
          <a:solidFill>
            <a:srgbClr val="000000">
              <a:alpha val="27059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Gyulafehérvár egykor az Erdélyi fejedelemség gazdag, virágzó fővárosa volt. Ennek a rangnak előzményei is voltak, ugyanis már a Római Birodalom által Erdély területén létrehozott Dacia provincia első központja is ennek a városnak a helyén jött létre, </a:t>
            </a:r>
            <a:r>
              <a:rPr lang="hu-H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Apulum</a:t>
            </a: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néven.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város fejlődése újabb lendületet Hunyadi János idején kapott, amely aztán az Erdélyi fejedelemség idején teljesedett ki.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város virágkorát Bethlen Gábor fejedelemsége idején élte, a kiépült fejedelmi udvar pompája az itáliai reneszánsz világát hozta el Erdélybe. A fejedelem Gyulafehérváron alapította meg 1622-ben a tekintélyes református kollégiumot. A várost a török csapatok többször is feldúlták, ezért a reneszánsz emlékekből nagyon kevés maradt meg.</a:t>
            </a:r>
          </a:p>
        </p:txBody>
      </p:sp>
    </p:spTree>
    <p:extLst>
      <p:ext uri="{BB962C8B-B14F-4D97-AF65-F5344CB8AC3E}">
        <p14:creationId xmlns:p14="http://schemas.microsoft.com/office/powerpoint/2010/main" val="24205544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54E258-CB0A-6A91-F413-E83571517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62" y="1246072"/>
            <a:ext cx="11452275" cy="5492353"/>
          </a:xfrm>
          <a:solidFill>
            <a:srgbClr val="000000">
              <a:alpha val="21961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Püspökök és fejedelmek síremlékeit őrzi, többek között itt nyugszik Hunyadi János, </a:t>
            </a:r>
            <a:r>
              <a:rPr lang="hu-H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öccse</a:t>
            </a: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az ifj. János, Hunyadi László, Bocskai István, Bethlen Gábor, I. Rákóczi György, és itt található János Zsigmond és édesanyja, Izabella királyné szarkofágja is, valamint Márton Áron síremléke.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itt található még többek között a római katolikus püspöki palota, a teológia, a </a:t>
            </a:r>
            <a:r>
              <a:rPr lang="hu-H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Batthyáneum</a:t>
            </a: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a római katolikus lelkészek bentlakása, a Bethlen Gábor által alapított egykori kollégium, az ortodox egyház püspöksége, egyetem, tiszti kaszinó, kaszárnya, és az Egyesülés Múzeum.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Már a vaskorban földvár állt itt, ahová a rómaiak később </a:t>
            </a:r>
            <a:r>
              <a:rPr lang="hu-HU" sz="20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castrumot</a:t>
            </a:r>
            <a:r>
              <a:rPr lang="hu-HU" sz="2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építettek. A vár már 997-ben létezett: I. István a vár egyik kapujára szegeztette ki Koppány testének egy darabját. Első okleveles említése azonban csak 1232-ben tűnik fel. Erdélyt már a magyar államalapítástól kezdve innen kormányozták, mint különálló egységet, itt székelt az erdélyi vajda.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FFFF99"/>
              </a:highlight>
            </a:endParaRPr>
          </a:p>
          <a:p>
            <a:endParaRPr lang="hu-HU" sz="2000" b="1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FFFF99"/>
              </a:highligh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AAA905B-F0B2-E003-8C43-2F44D6A6880E}"/>
              </a:ext>
            </a:extLst>
          </p:cNvPr>
          <p:cNvSpPr txBox="1"/>
          <p:nvPr/>
        </p:nvSpPr>
        <p:spPr>
          <a:xfrm>
            <a:off x="914400" y="233648"/>
            <a:ext cx="11277600" cy="769441"/>
          </a:xfrm>
          <a:prstGeom prst="rect">
            <a:avLst/>
          </a:prstGeom>
          <a:solidFill>
            <a:srgbClr val="000000">
              <a:alpha val="21961"/>
            </a:srgbClr>
          </a:solidFill>
        </p:spPr>
        <p:txBody>
          <a:bodyPr wrap="square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Érdekességek</a:t>
            </a:r>
          </a:p>
        </p:txBody>
      </p:sp>
    </p:spTree>
    <p:extLst>
      <p:ext uri="{BB962C8B-B14F-4D97-AF65-F5344CB8AC3E}">
        <p14:creationId xmlns:p14="http://schemas.microsoft.com/office/powerpoint/2010/main" val="9288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>
            <a:extLst>
              <a:ext uri="{FF2B5EF4-FFF2-40B4-BE49-F238E27FC236}">
                <a16:creationId xmlns:a16="http://schemas.microsoft.com/office/drawing/2014/main" id="{9F4E4B53-22AD-B494-712F-AEE51862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343" y="237027"/>
            <a:ext cx="10847657" cy="986056"/>
          </a:xfrm>
          <a:solidFill>
            <a:srgbClr val="FFFFFF">
              <a:alpha val="38824"/>
            </a:srgbClr>
          </a:solidFill>
        </p:spPr>
        <p:txBody>
          <a:bodyPr/>
          <a:lstStyle/>
          <a:p>
            <a:r>
              <a:rPr lang="hu-HU" dirty="0"/>
              <a:t>Látnivalók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834BC41-55F8-B4F0-E141-8ED5089509B5}"/>
              </a:ext>
            </a:extLst>
          </p:cNvPr>
          <p:cNvSpPr txBox="1"/>
          <p:nvPr/>
        </p:nvSpPr>
        <p:spPr>
          <a:xfrm>
            <a:off x="1611191" y="1562589"/>
            <a:ext cx="61534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Gyulafehérvári vár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Gyulafehérvári érseki székesegyház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Batthyaneum könyvtár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Károly-kapu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/>
              <a:t>Ortodox székesegyház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3943FA5-8551-D381-CA71-A08A166F5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474564"/>
            <a:ext cx="3124200" cy="24368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1EF490F-CA03-21DC-C2E2-A1525508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723716"/>
            <a:ext cx="2381250" cy="1857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BDD64CC-0537-5260-48B4-DB0F30EA5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046" y="2441698"/>
            <a:ext cx="2041720" cy="30625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3C7E561-6A87-E267-92F3-DED4EFF71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34" y="3841088"/>
            <a:ext cx="1766375" cy="26495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58E5B5C-7F6E-8BA4-75BE-6057CF1F9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0488" y="4723715"/>
            <a:ext cx="2381250" cy="18573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0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016" y="291269"/>
            <a:ext cx="6096000" cy="6057416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Google Shape;22;p1"/>
          <p:cNvSpPr txBox="1">
            <a:spLocks noGrp="1"/>
          </p:cNvSpPr>
          <p:nvPr>
            <p:ph type="title"/>
          </p:nvPr>
        </p:nvSpPr>
        <p:spPr>
          <a:xfrm>
            <a:off x="6763175" y="1376100"/>
            <a:ext cx="4998600" cy="3211800"/>
          </a:xfrm>
          <a:prstGeom prst="rect">
            <a:avLst/>
          </a:prstGeom>
          <a:solidFill>
            <a:srgbClr val="FFFFFF">
              <a:alpha val="3882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hu-HU" sz="7200">
                <a:latin typeface="Arial"/>
                <a:ea typeface="Arial"/>
                <a:cs typeface="Arial"/>
                <a:sym typeface="Arial"/>
              </a:rPr>
              <a:t>Köszi, hogy megnézted!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900EE3B7402C4C9788E5C8521136F1" ma:contentTypeVersion="0" ma:contentTypeDescription="Create a new document." ma:contentTypeScope="" ma:versionID="8e70280c6c2467cb53366d9127a836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05A9C-4C7E-4935-BAD9-0EF2C27CA7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F04D1-AB73-4950-AF39-FB208DE698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Szélesvásznú</PresentationFormat>
  <Paragraphs>25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Office-téma</vt:lpstr>
      <vt:lpstr>PowerPoint-bemutató</vt:lpstr>
      <vt:lpstr>PowerPoint-bemutató</vt:lpstr>
      <vt:lpstr>Nevének eredete</vt:lpstr>
      <vt:lpstr>Történelme</vt:lpstr>
      <vt:lpstr>PowerPoint-bemutató</vt:lpstr>
      <vt:lpstr>Látnivalók</vt:lpstr>
      <vt:lpstr>Köszi, hogy megnézted!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tanar</cp:lastModifiedBy>
  <cp:revision>1</cp:revision>
  <dcterms:modified xsi:type="dcterms:W3CDTF">2025-04-28T17:48:36Z</dcterms:modified>
</cp:coreProperties>
</file>