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44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2CCB0-025F-4E83-BD8E-FA6865CBDC7C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B7CFC-A216-4EB0-8DA6-9021882FE36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2857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B7CFC-A216-4EB0-8DA6-9021882FE36F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2300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B7CFC-A216-4EB0-8DA6-9021882FE36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1633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106AC6-6CC8-CB69-06E1-DF928B0D3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8273299-97D3-5445-FCD8-488276DA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F89A700-196F-76B8-A5F7-C03A6185E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BBF7D53-0B91-66A6-353D-BDF1B4DE0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4548D97-D3E7-C9D6-C78C-751BBFFE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253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E667C0-04D0-AB0A-4581-AB751C62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3DA3C09-9B25-97BA-3C06-F2FE8F6EC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BC500C8-4C61-8AF3-E841-11177A78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EDA99AB-D77B-3B2E-5F6C-BD06942CE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6C538D5-EA54-8D9D-4F97-773EF1C6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678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C57FC8D-40DB-F071-9FD2-466FA560D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4B33B0A-8BA5-7CA9-0809-ED661A1F8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2EC3031-AE62-E7A4-5FE7-E1D81EF6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04DC76-BD7D-97D2-07BA-8C197B81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0B129C3-F1DC-4AE0-5A6C-40391017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67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515796-85C1-71D2-AB1A-8C7C0006B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C1A182-5C99-87BA-4ED2-83DCE708A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81936A-CA86-E37E-2970-5E837B29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486674-565F-FBF0-DC15-E84296CCD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29FF172-5B3F-AE4D-7C31-ACC835F1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469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8FF9BE-8C32-1BF6-9977-4F332C2C5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332F221-9BEA-85AD-696E-8B57DA5BC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91B6E2-46E1-ED91-B220-B958196FB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DEDE59E-C8AB-DB73-7782-A09A938CE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870EB33-E685-932D-0925-C7A4CE63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22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3424A7-0FA6-5FEC-1F49-1857B862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E7C104-018D-ECAB-2484-634655938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7DA59F7-5840-E11A-A9DD-42238E4BD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0B6CF6C-C7E3-AE0E-C863-8DC71D75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2DEAEEB-6248-57FE-D2D8-D5ABE538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1F54F36-DF9D-F80A-1EB7-EFE99243A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90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8B658D-8ABE-20A7-340D-79670F73D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B94FF3D-5FE8-816B-9827-A647B4138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C8669D6-05CC-DE16-85A0-94CA061DA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7163D01-AEE9-F624-B6D6-60C6427616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114BA6E-296D-F011-C257-2122A0149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EA8A0C4-00DD-0BFC-38DC-8476B3473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FFA7FEC-2E02-9F72-3800-3BC6667F0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ECF9EE6-5D41-D4A2-0CF0-F6EFB7DF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645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936C38-68AF-E86D-F6E0-09A0DE05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80502DA-6E85-534C-A497-3D5ED194A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5A819A8-9FD7-C81B-AD01-84F2B30E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B065481-E77F-C4AA-2594-B51F9A331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193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3F9AE67-09A9-3620-2D4D-669A760A8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F104416-3251-D173-630F-DFFE1231D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55E71A1-8895-0433-AEC2-6B49BDAA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282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4BE5B6-C95A-85C8-9976-D977E6E7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AD38CE-E8D5-3955-A10D-E077A2A24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1AEEE15-FD79-3A2A-10B7-AEFE8270D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24457DA-C391-2823-0528-68905D93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2661EB7-2282-A89E-84BB-6BCBB52F1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811F668-1489-41E6-62C4-3306C718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926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33CB2D-8C81-5E20-4524-851FE59C4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F0B614E-EA9A-8047-7EFC-67B6D13CBC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DA46697-8AC4-666B-A191-B43FF650A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43F262A-1648-6E72-08DC-7813242F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509F8E3-0F29-6CEB-3479-74F29BB4B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17AA3B9-5534-F171-C18F-694A9B127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942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77DAF04-A965-5006-65F4-8943F2F0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C1E5AFA-F1F1-A60D-2019-67885D6FD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150A85D-B73B-29EE-164A-9CABEA4E7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D3FEC1-0C55-49F0-A6D1-3F5F3DD8E314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55D6244-94A6-7D96-EA8E-5E33AF810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061C6FA-B74B-D6C8-0108-B080ED325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912E1-2E48-4A14-80D3-15913BA397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858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D29186-8A55-CDD1-5141-6C1003A18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5978" y="3819982"/>
            <a:ext cx="9144000" cy="2387600"/>
          </a:xfrm>
        </p:spPr>
        <p:txBody>
          <a:bodyPr>
            <a:normAutofit/>
          </a:bodyPr>
          <a:lstStyle/>
          <a:p>
            <a:r>
              <a:rPr lang="hu-H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Erdély természeti kincsei</a:t>
            </a:r>
          </a:p>
        </p:txBody>
      </p:sp>
    </p:spTree>
    <p:extLst>
      <p:ext uri="{BB962C8B-B14F-4D97-AF65-F5344CB8AC3E}">
        <p14:creationId xmlns:p14="http://schemas.microsoft.com/office/powerpoint/2010/main" val="16174865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Tordai hasadék, Tordai Sóbánya, és a Túri-hasadék">
            <a:extLst>
              <a:ext uri="{FF2B5EF4-FFF2-40B4-BE49-F238E27FC236}">
                <a16:creationId xmlns:a16="http://schemas.microsoft.com/office/drawing/2014/main" id="{87E83E65-92D2-BA30-F678-727CE8999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877" y="327421"/>
            <a:ext cx="4245801" cy="318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14 Best Places To Visit In Romania">
            <a:extLst>
              <a:ext uri="{FF2B5EF4-FFF2-40B4-BE49-F238E27FC236}">
                <a16:creationId xmlns:a16="http://schemas.microsoft.com/office/drawing/2014/main" id="{28F607DF-B5CF-704E-D3BE-DD0EDDACC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22" y="3380135"/>
            <a:ext cx="4776528" cy="318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9A216EEF-B032-CC90-A95D-19951129AA77}"/>
              </a:ext>
            </a:extLst>
          </p:cNvPr>
          <p:cNvSpPr txBox="1"/>
          <p:nvPr/>
        </p:nvSpPr>
        <p:spPr>
          <a:xfrm>
            <a:off x="442587" y="951978"/>
            <a:ext cx="8217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Tordai hasadék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D97E06E-5B35-FBBD-457E-D13E51B9EF47}"/>
              </a:ext>
            </a:extLst>
          </p:cNvPr>
          <p:cNvSpPr txBox="1"/>
          <p:nvPr/>
        </p:nvSpPr>
        <p:spPr>
          <a:xfrm>
            <a:off x="7484301" y="4184840"/>
            <a:ext cx="5089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 mint 1000 növény- és állatfaj él a területén.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1416DD5-24AA-DC22-E40B-0FDD82CE2369}"/>
              </a:ext>
            </a:extLst>
          </p:cNvPr>
          <p:cNvSpPr txBox="1"/>
          <p:nvPr/>
        </p:nvSpPr>
        <p:spPr>
          <a:xfrm>
            <a:off x="5574082" y="5610380"/>
            <a:ext cx="5323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legenda szerint Szent László imája nyitotta meg a szurdokot.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CB693DA-352B-3EB2-8612-53650280FFFE}"/>
              </a:ext>
            </a:extLst>
          </p:cNvPr>
          <p:cNvSpPr txBox="1"/>
          <p:nvPr/>
        </p:nvSpPr>
        <p:spPr>
          <a:xfrm>
            <a:off x="5081850" y="2899974"/>
            <a:ext cx="34947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Népszerű túraútvonal, hidakkal és sziklamászó helyekkel.</a:t>
            </a:r>
          </a:p>
        </p:txBody>
      </p:sp>
    </p:spTree>
    <p:extLst>
      <p:ext uri="{BB962C8B-B14F-4D97-AF65-F5344CB8AC3E}">
        <p14:creationId xmlns:p14="http://schemas.microsoft.com/office/powerpoint/2010/main" val="23756716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" descr="Békás-szoros: ismét Neamț megye javára döntött a bíróság • Hargita Népe">
            <a:extLst>
              <a:ext uri="{FF2B5EF4-FFF2-40B4-BE49-F238E27FC236}">
                <a16:creationId xmlns:a16="http://schemas.microsoft.com/office/drawing/2014/main" id="{43802D31-CD6C-CE98-D08E-58E7F2473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5" y="391569"/>
            <a:ext cx="4748735" cy="316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Békás-szoros, Erdély, Románia | Wonders of the world, Road, Transylvania">
            <a:extLst>
              <a:ext uri="{FF2B5EF4-FFF2-40B4-BE49-F238E27FC236}">
                <a16:creationId xmlns:a16="http://schemas.microsoft.com/office/drawing/2014/main" id="{5AC29613-8ED0-A28C-A58F-1FB651160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071" y="3294345"/>
            <a:ext cx="4748735" cy="31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7A35023A-B8EF-380A-427B-3DFF84E66854}"/>
              </a:ext>
            </a:extLst>
          </p:cNvPr>
          <p:cNvSpPr txBox="1"/>
          <p:nvPr/>
        </p:nvSpPr>
        <p:spPr>
          <a:xfrm>
            <a:off x="5823363" y="1016799"/>
            <a:ext cx="5937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Békás szoros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427CCC1-B867-3FF3-5A96-876009761AC6}"/>
              </a:ext>
            </a:extLst>
          </p:cNvPr>
          <p:cNvSpPr txBox="1"/>
          <p:nvPr/>
        </p:nvSpPr>
        <p:spPr>
          <a:xfrm>
            <a:off x="263047" y="4070959"/>
            <a:ext cx="3181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Keleti-Kárpátok része.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004F592-4351-C9E0-E88D-668420A02F22}"/>
              </a:ext>
            </a:extLst>
          </p:cNvPr>
          <p:cNvSpPr txBox="1"/>
          <p:nvPr/>
        </p:nvSpPr>
        <p:spPr>
          <a:xfrm>
            <a:off x="-602" y="5606755"/>
            <a:ext cx="50738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Meredek sziklafalak, keskeny út, vadregényes hangulat.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BC8A9DD-B5EC-ECEF-3FE1-3B512B8C8AD1}"/>
              </a:ext>
            </a:extLst>
          </p:cNvPr>
          <p:cNvSpPr txBox="1"/>
          <p:nvPr/>
        </p:nvSpPr>
        <p:spPr>
          <a:xfrm>
            <a:off x="3657601" y="3790873"/>
            <a:ext cx="28312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Erdély legismertebb természeti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látványosssága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7169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yilkos tó, Románia (Lacul Roșu) - Cím, térkép, látnivalók ...">
            <a:extLst>
              <a:ext uri="{FF2B5EF4-FFF2-40B4-BE49-F238E27FC236}">
                <a16:creationId xmlns:a16="http://schemas.microsoft.com/office/drawing/2014/main" id="{B56EE85F-28E6-9931-89D2-EE8E85E875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64487" y="5664374"/>
            <a:ext cx="190229" cy="19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6" name="Picture 4" descr="Gyilkos tó, Románia (Lacul Roșu) - Cím, térkép, látnivalók ...">
            <a:extLst>
              <a:ext uri="{FF2B5EF4-FFF2-40B4-BE49-F238E27FC236}">
                <a16:creationId xmlns:a16="http://schemas.microsoft.com/office/drawing/2014/main" id="{67314420-1822-DB4A-44EC-57E8E29FB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66" y="2943366"/>
            <a:ext cx="4755716" cy="35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rdély egyik legszebb természeti csodája, a Gyilkos-tó - Szallas.hu Blog">
            <a:extLst>
              <a:ext uri="{FF2B5EF4-FFF2-40B4-BE49-F238E27FC236}">
                <a16:creationId xmlns:a16="http://schemas.microsoft.com/office/drawing/2014/main" id="{A2B692FD-29BE-CD23-07F9-C72778E85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690" y="3180393"/>
            <a:ext cx="4992144" cy="332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E0615637-79BC-1F7F-12E2-8E5710E26316}"/>
              </a:ext>
            </a:extLst>
          </p:cNvPr>
          <p:cNvSpPr txBox="1"/>
          <p:nvPr/>
        </p:nvSpPr>
        <p:spPr>
          <a:xfrm>
            <a:off x="551145" y="684534"/>
            <a:ext cx="5031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Gyilkos-tó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660A99E-5DBB-A135-9B0B-452DD8413709}"/>
              </a:ext>
            </a:extLst>
          </p:cNvPr>
          <p:cNvSpPr txBox="1"/>
          <p:nvPr/>
        </p:nvSpPr>
        <p:spPr>
          <a:xfrm>
            <a:off x="4835049" y="2282185"/>
            <a:ext cx="20119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Tiszta, hideg vizű tó.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DAA6678-67FD-EEBD-9440-1F8D23CE3BDF}"/>
              </a:ext>
            </a:extLst>
          </p:cNvPr>
          <p:cNvSpPr txBox="1"/>
          <p:nvPr/>
        </p:nvSpPr>
        <p:spPr>
          <a:xfrm>
            <a:off x="6847038" y="1605424"/>
            <a:ext cx="5217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Hegyvidéki tó, amely földcsuszamlás következtében keletkezett.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4229A48-3095-75AD-3165-CB2D5EF670A8}"/>
              </a:ext>
            </a:extLst>
          </p:cNvPr>
          <p:cNvSpPr txBox="1"/>
          <p:nvPr/>
        </p:nvSpPr>
        <p:spPr>
          <a:xfrm>
            <a:off x="5582433" y="461343"/>
            <a:ext cx="6081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Érdekesség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vízből kiálló fatörzsek az elsüllyedt erdő maradványai.</a:t>
            </a:r>
          </a:p>
        </p:txBody>
      </p:sp>
    </p:spTree>
    <p:extLst>
      <p:ext uri="{BB962C8B-B14F-4D97-AF65-F5344CB8AC3E}">
        <p14:creationId xmlns:p14="http://schemas.microsoft.com/office/powerpoint/2010/main" val="9586109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ialudt vulkánok nyomában- avagy a misztikus Szent Anna tó">
            <a:extLst>
              <a:ext uri="{FF2B5EF4-FFF2-40B4-BE49-F238E27FC236}">
                <a16:creationId xmlns:a16="http://schemas.microsoft.com/office/drawing/2014/main" id="{906FA30C-BA45-F1DA-BA66-D93F6ABAA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90" y="413359"/>
            <a:ext cx="5358182" cy="356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talmas bajban van Erdély ékszerdoboza, a Szent Anna tó, már balatoni ...">
            <a:extLst>
              <a:ext uri="{FF2B5EF4-FFF2-40B4-BE49-F238E27FC236}">
                <a16:creationId xmlns:a16="http://schemas.microsoft.com/office/drawing/2014/main" id="{836BC4A3-C022-FB77-C419-BD9DC88BD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710" y="3056350"/>
            <a:ext cx="5143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2786748F-82E4-7A43-3609-F6167D6D6DF9}"/>
              </a:ext>
            </a:extLst>
          </p:cNvPr>
          <p:cNvSpPr txBox="1"/>
          <p:nvPr/>
        </p:nvSpPr>
        <p:spPr>
          <a:xfrm>
            <a:off x="526093" y="4070959"/>
            <a:ext cx="52358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Szent Anna-tó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97A6A94-BF61-167A-215B-682E47642A55}"/>
              </a:ext>
            </a:extLst>
          </p:cNvPr>
          <p:cNvSpPr txBox="1"/>
          <p:nvPr/>
        </p:nvSpPr>
        <p:spPr>
          <a:xfrm>
            <a:off x="8782355" y="1671355"/>
            <a:ext cx="3280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kialudt vulkán kráterében fekszik.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765B6CB9-5A41-DF13-2B4E-AD66B9714ACD}"/>
              </a:ext>
            </a:extLst>
          </p:cNvPr>
          <p:cNvSpPr txBox="1"/>
          <p:nvPr/>
        </p:nvSpPr>
        <p:spPr>
          <a:xfrm>
            <a:off x="6216824" y="413360"/>
            <a:ext cx="5482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Kristálytiszta vize szinte teljesen mentes az élőlényektől.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7A554CF-C5A5-C5D0-B953-1FDEF353FE77}"/>
              </a:ext>
            </a:extLst>
          </p:cNvPr>
          <p:cNvSpPr txBox="1"/>
          <p:nvPr/>
        </p:nvSpPr>
        <p:spPr>
          <a:xfrm>
            <a:off x="6096000" y="1521801"/>
            <a:ext cx="3444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Természetvédelmi terület.</a:t>
            </a:r>
          </a:p>
        </p:txBody>
      </p:sp>
    </p:spTree>
    <p:extLst>
      <p:ext uri="{BB962C8B-B14F-4D97-AF65-F5344CB8AC3E}">
        <p14:creationId xmlns:p14="http://schemas.microsoft.com/office/powerpoint/2010/main" val="14807673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rdélyi Kárpátok – Királykő csúcsa télen, 2238 m Pásztor orom ...">
            <a:extLst>
              <a:ext uri="{FF2B5EF4-FFF2-40B4-BE49-F238E27FC236}">
                <a16:creationId xmlns:a16="http://schemas.microsoft.com/office/drawing/2014/main" id="{DA4C0B82-BF88-EC1C-60D6-40E1AA59D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57" b="11790"/>
          <a:stretch>
            <a:fillRect/>
          </a:stretch>
        </p:blipFill>
        <p:spPr bwMode="auto">
          <a:xfrm>
            <a:off x="381001" y="3442039"/>
            <a:ext cx="6094955" cy="304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esebeli kalandok a Fogarasi-havasokban - Szallas.hu Blog">
            <a:extLst>
              <a:ext uri="{FF2B5EF4-FFF2-40B4-BE49-F238E27FC236}">
                <a16:creationId xmlns:a16="http://schemas.microsoft.com/office/drawing/2014/main" id="{C4FA1CF6-E04E-7BA6-F041-91CE92E44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787" y="285488"/>
            <a:ext cx="6307873" cy="272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6DA2648E-7931-49F7-4033-83C843EF9FBF}"/>
              </a:ext>
            </a:extLst>
          </p:cNvPr>
          <p:cNvSpPr txBox="1"/>
          <p:nvPr/>
        </p:nvSpPr>
        <p:spPr>
          <a:xfrm>
            <a:off x="7228994" y="3554606"/>
            <a:ext cx="43575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Erdélyi havasok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7FC88E8-8894-1BFE-E445-82F0AD80CAB0}"/>
              </a:ext>
            </a:extLst>
          </p:cNvPr>
          <p:cNvSpPr txBox="1"/>
          <p:nvPr/>
        </p:nvSpPr>
        <p:spPr>
          <a:xfrm>
            <a:off x="175364" y="373170"/>
            <a:ext cx="51231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Kiterjedt hegyvidék, erdők, alpesi rétek, vadon élő állatok.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F6B516B-4D35-D660-082D-428F16CECA72}"/>
              </a:ext>
            </a:extLst>
          </p:cNvPr>
          <p:cNvSpPr txBox="1"/>
          <p:nvPr/>
        </p:nvSpPr>
        <p:spPr>
          <a:xfrm>
            <a:off x="864296" y="1476056"/>
            <a:ext cx="4434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Medvék, farkasok, hiúzok természetes élőhelye.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FF53909-5148-83F5-1959-478D4C1A85F0}"/>
              </a:ext>
            </a:extLst>
          </p:cNvPr>
          <p:cNvSpPr txBox="1"/>
          <p:nvPr/>
        </p:nvSpPr>
        <p:spPr>
          <a:xfrm>
            <a:off x="175364" y="2339153"/>
            <a:ext cx="4434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Túrázásra, természetjárásra ideális.</a:t>
            </a:r>
          </a:p>
        </p:txBody>
      </p:sp>
    </p:spTree>
    <p:extLst>
      <p:ext uri="{BB962C8B-B14F-4D97-AF65-F5344CB8AC3E}">
        <p14:creationId xmlns:p14="http://schemas.microsoft.com/office/powerpoint/2010/main" val="10761248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A87A4E-B548-45C1-4D1A-DB8165730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9304" y="688932"/>
            <a:ext cx="9653392" cy="3171760"/>
          </a:xfrm>
        </p:spPr>
        <p:txBody>
          <a:bodyPr>
            <a:normAutofit/>
          </a:bodyPr>
          <a:lstStyle/>
          <a:p>
            <a:r>
              <a:rPr lang="hu-HU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Köszönjük a figyelmet!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8BDB260-DEC4-93A5-158B-949D24202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657" y="5202238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hu-H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Készítette: Bianka, Bodza, Emi, Olívia, Zoé, Zselyke és Zsófi</a:t>
            </a:r>
          </a:p>
        </p:txBody>
      </p:sp>
    </p:spTree>
    <p:extLst>
      <p:ext uri="{BB962C8B-B14F-4D97-AF65-F5344CB8AC3E}">
        <p14:creationId xmlns:p14="http://schemas.microsoft.com/office/powerpoint/2010/main" val="18312800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Szélesvásznú</PresentationFormat>
  <Paragraphs>25</Paragraphs>
  <Slides>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Office-téma</vt:lpstr>
      <vt:lpstr>Erdély természeti kincsei</vt:lpstr>
      <vt:lpstr>PowerPoint-bemutató</vt:lpstr>
      <vt:lpstr>PowerPoint-bemutató</vt:lpstr>
      <vt:lpstr>PowerPoint-bemutató</vt:lpstr>
      <vt:lpstr>PowerPoint-bemutató</vt:lpstr>
      <vt:lpstr>PowerPoint-bemutató</vt:lpstr>
      <vt:lpstr>Köszönjük a figyelmet!</vt:lpstr>
    </vt:vector>
  </TitlesOfParts>
  <Company>Siemens Energy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Enyedi, Zoltan</dc:creator>
  <cp:lastModifiedBy>Enyedi, Zoltan</cp:lastModifiedBy>
  <cp:revision>1</cp:revision>
  <dcterms:created xsi:type="dcterms:W3CDTF">2026-04-20T14:09:55Z</dcterms:created>
  <dcterms:modified xsi:type="dcterms:W3CDTF">2026-04-20T17:41:33Z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6791f77-3d39-4d72-9277-ac879ec799ed_Enabled">
    <vt:lpwstr>true</vt:lpwstr>
  </property>
  <property fmtid="{D5CDD505-2E9C-101B-9397-08002B2CF9AE}" pid="3" name="MSIP_Label_36791f77-3d39-4d72-9277-ac879ec799ed_SetDate">
    <vt:lpwstr>2026-04-20T17:40:55Z</vt:lpwstr>
  </property>
  <property fmtid="{D5CDD505-2E9C-101B-9397-08002B2CF9AE}" pid="4" name="MSIP_Label_36791f77-3d39-4d72-9277-ac879ec799ed_Method">
    <vt:lpwstr>Standard</vt:lpwstr>
  </property>
  <property fmtid="{D5CDD505-2E9C-101B-9397-08002B2CF9AE}" pid="5" name="MSIP_Label_36791f77-3d39-4d72-9277-ac879ec799ed_Name">
    <vt:lpwstr>restricted-default</vt:lpwstr>
  </property>
  <property fmtid="{D5CDD505-2E9C-101B-9397-08002B2CF9AE}" pid="6" name="MSIP_Label_36791f77-3d39-4d72-9277-ac879ec799ed_SiteId">
    <vt:lpwstr>254ba93e-1f6f-48f3-90e6-e2766664b477</vt:lpwstr>
  </property>
  <property fmtid="{D5CDD505-2E9C-101B-9397-08002B2CF9AE}" pid="7" name="MSIP_Label_36791f77-3d39-4d72-9277-ac879ec799ed_ActionId">
    <vt:lpwstr>96e48d3b-1668-40a9-aaa0-55abb861e6bb</vt:lpwstr>
  </property>
  <property fmtid="{D5CDD505-2E9C-101B-9397-08002B2CF9AE}" pid="8" name="MSIP_Label_36791f77-3d39-4d72-9277-ac879ec799ed_ContentBits">
    <vt:lpwstr>0</vt:lpwstr>
  </property>
  <property fmtid="{D5CDD505-2E9C-101B-9397-08002B2CF9AE}" pid="9" name="MSIP_Label_36791f77-3d39-4d72-9277-ac879ec799ed_Tag">
    <vt:lpwstr>10, 3, 0, 1</vt:lpwstr>
  </property>
</Properties>
</file>